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6AE4DB-1CAD-4D2B-988A-FACA78792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348A9-5C39-4FAD-B5D8-7544F1ABB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41B25D-EF9B-439B-9E4D-20AD26077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04D620-4684-4FF1-AB1B-3DAED87C6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DFF5B3-43C4-430B-B9D5-2A2D23AE6C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99AD7C-8669-44C4-A5ED-FED9141151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2C1813-9AC9-4423-8669-832F2A208F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C6F72F-7F06-4FD7-988C-21C678CCE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18654C-3B48-4C90-BC20-AE6AD5DC3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22FC9-1C3A-4F4D-83CA-C0EB315DA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578DE-0653-48E0-BB64-F196B13E5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7312400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《蛋白质的分选》ppt课件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蛋白质分选概述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蛋白质分选的途径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蛋白质分选的机制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蛋白质分选与疾病的关系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蛋白质分选的研究前景与展望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蛋白质分选概述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蛋白质分选途径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包括内质网途径、高尔基体途径、溶酶体途径和细胞膜途径等。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蛋白质分选机制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主要依赖于信号肽、分子伴侣和分选受体等分选因子的作用。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蛋白质分选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是指蛋白质在合成过程中，通过一系列的加工、修饰、折叠和组装，最终被输送到正确的细胞部位或分泌到细胞外的过程。</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蛋白质分选定义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蛋白质分选的正确性对于维持细胞的结构和功能至关重要，错误的蛋白质分选会导致细胞异常或疾病。</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维持细胞正常功能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蛋白质分选有助于维持细胞内蛋白质的稳态，防止蛋白质聚集和沉淀。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蛋白质稳态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99" r="1669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蛋白质分选参与了细胞内的信号转导过程，对于细胞的生长、发育和分化等生理过程具有重要意义。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信号转导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蛋白质分选的重要性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翻译后分选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新合成的多肽链在核糖体上完成翻译后，通过信号肽等分选因子的作用，被输送到不同的细胞部位。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跨膜运输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膜蛋白通过跨膜运输的方式，被输送到细胞膜或细胞器膜上。</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分泌运输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分泌蛋白在粗面内质网中合成后，通过囊泡运输的方式，被分泌到细胞外。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蛋白质分选的类型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蛋白质分选的途径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6782" r="67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9846" r="198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蛋白质的核定位信号途径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核定位信号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蛋白质中一段特殊的氨基酸序列，能够与核孔复合物结合，引导蛋白质进入细胞核。</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核定位信号的特征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通常由碱性氨基酸和酸性氨基酸交替排列组成，具有相对较强的正电荷，容易与核孔复合物中的负电荷结合。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核定位信号的作用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确保需要进入细胞核的蛋白质能够准确到达目的地，维持细胞核内环境的稳定。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指蛋白质通过生物膜的脂质双分子层进行运输的过程。</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跨膜运输</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包括主动运输和被动运输，其中主动运输需要消耗能量，而被动运输则不需要。</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跨膜运输的方式</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主要依赖于蛋白质的跨膜结构域和细胞膜上的转运蛋白，通过与转运蛋白的相互作用实现跨膜运输。</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跨膜运输的机制</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蛋白质的跨膜运输途径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膜泡运输的机制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涉及多种蛋白质和细胞器的协同作用，如网格蛋白、细胞骨架和溶酶体等。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膜泡运输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指蛋白质在细胞质基质中形成膜泡，然后通过胞吐作用将膜泡释放到细胞外或细胞内的其他部位。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膜泡运输的类型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包括内吞作用、外排作用和胞饮作用等，每种类型都有其特定的运输途径和作用。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蛋白质的膜泡运输途径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细胞质运输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指蛋白质在细胞质基质中的运输过程。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细胞质运输的特点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主要依赖于细胞骨架和分子伴侣的协助，通过形成复杂的运输体系来确保蛋白质在细胞质中的准确位置和功能。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细胞质运输的机制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包括共翻译转运、翻译后转运和自转运等途径，每种途径都有其特定的运输方式和调控机制。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蛋白质的细胞质运输途径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蛋白质分选的机制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https://d.book118.com/758073124003006025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2024-09-01T09:59:05.650</cp:lastPrinted>
  <dcterms:created xsi:type="dcterms:W3CDTF">2024-09-01T01:59:05Z</dcterms:created>
  <dcterms:modified xsi:type="dcterms:W3CDTF">2024-09-01T01:59:07Z</dcterms:modified>
</cp:coreProperties>
</file>