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79E10D-7462-4C23-8BED-F477CD750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5B2F9D-B343-4C01-B346-16AF66618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ABC39D-0D12-4F51-81B5-F4A64B6A3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B9FFFD-E408-4A04-8561-9220D8427A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C14C5E-B71A-48F0-9839-D8646C5CD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F73037-0861-4CAA-8A6A-4FCD30063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1F53BB-39F2-420C-881B-D1AF2C765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3F23CD-6FB2-4D9F-829B-0619D00B9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AD4A99-99C3-4C83-8E4E-51F249DC6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C7A711-3A3D-43AA-87EB-6899A7A13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FE3D2B-4B68-478C-AA31-38245A73A2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07402710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佩戴口罩的正确方法与防范呼吸道疾病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口罩种类与选择依据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正确佩戴口罩方法步骤演示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注意事项与误区提示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呼吸道疾病预防策略分享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227" r="2322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242" r="2524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6543" r="2654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7644" b="764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常见呼吸道疾病类型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由流感病毒引起的急性呼吸道传染病，具有高度的传染性和变异性。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由细菌、病毒等病原体引起的肺部感染，表现为咳嗽、咳痰、发热等症状。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一种慢性气道炎症性疾病，表现为反复发作的喘息、气急、胸闷等症状。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由结核分枝杆菌引起的慢性传染病，可侵及多个脏器，以肺部结核感染最为常见。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流行性感冒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肺炎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哮喘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接触传播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接触被病原体污染的物品或表面，再触摸口、鼻、眼等部位而感染。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空气传播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呼吸道疾病患者通过咳嗽、打喷嚏等方式将病原体排入空气中，易感人群吸入后感染。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危害程度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呼吸道疾病可导致患者出现发热、咳嗽、呼吸困难等症状，严重时可危及生命。同时，呼吸道疾病还具有传染性，可引起社区或家庭范围内的传播。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5208" r="252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31083" r="3108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648" r="1464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传播途径及危害程度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0000" r="200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控制传染源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切断传播途径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保护易感人群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社会意义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预防措施重要性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及时发现并治疗呼吸道疾病患者，减少病原体传播。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接种疫苗、增强免疫力、佩戴口罩等措施可降低感染风险。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保持室内空气流通，避免前往人群密集场所，注意个人卫生和防护。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加强呼吸道疾病的预防和控制，有利于保障公众健康和社会稳定。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口罩种类与选择依据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医用口罩分为医用外科口罩、医用防护口罩等，具有防病毒、细菌等病原体的功能，适用于医务人员和患者佩戴。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医用口罩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普通口罩一般分为棉质口罩、活性炭口罩等，主要用于防尘、保暖等，对于病毒的防护效果较弱。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普通口罩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4875" r="24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N95口罩是一种高效能防护口罩，能够过滤掉空气中95%以上的颗粒物，包括病毒、细菌等，适用于高风险场合佩戴。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N95口罩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医用口罩、普通口罩等类型介绍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公共场所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在公共场所如商场、超市、地铁等，建议佩戴医用外科口罩或普通口罩，注意及时更换。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医院就诊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去医院就诊时，建议佩戴医用防护口罩，以减少病毒传播的风险。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高风险场合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在高风险场合如接触患者、处理污染物等，建议佩戴N95口罩，确保有效防护。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不同场合下口罩选择建议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6562" r="26562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佩戴口罩前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先洗手或使用免洗手消毒液清洁双手，确保双手干净。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佩戴口罩时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将口罩完全展开，分清正反面，金属条朝上，双手分别捏住口罩的两边耳带，将口罩紧贴面部皮肤，拉开口罩褶皱，使其完全覆盖口鼻和下巴。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更换时机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一般情况下，医用外科口罩建议每4小时更换一次；若口罩被污染或潮湿，应及时更换；若佩戴口罩时出现呼吸困难等不适情况，应立即摘下口罩并寻求医疗帮助。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正确佩戴和更换时机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正确佩戴口罩方法步骤演示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使用流动水和肥皂或洗手液，彻底清洁双手。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清洗时间不少于20秒，确保双手所有部位都被清洗干净。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清洗完毕后，用干净的水冲洗干净，并用干净纸巾或烘干机烘干。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9875" r="19875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洗手清洁双手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检查口罩有效期及包装完整性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检查口罩包装是否完整，有无破损或污染。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确认口罩在有效期内，过期的口罩可能无法提供有效的防护。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如果口罩包装不完整或已过期，请不要使用。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https://d.book118.com/758074027101006040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2024-09-19T03:51:11.376</cp:lastPrinted>
  <dcterms:created xsi:type="dcterms:W3CDTF">2024-09-18T19:51:11Z</dcterms:created>
  <dcterms:modified xsi:type="dcterms:W3CDTF">2024-09-18T19:51:13Z</dcterms:modified>
</cp:coreProperties>
</file>