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ECDF1-9F70-4CC2-8885-1BC8A53C1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D9BB5-080D-4580-BA8C-37CAD035F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2B691-D2D3-439F-9491-09EE18D2C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7FD22-B3D3-4770-B35F-109C40B12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7E050C-76DC-4FEE-928E-B7B597C9D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05D7BD-6DBB-43E2-AB17-481BC840F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E2EB5-7D35-47AC-9CD0-FEA85F58D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D42A4-BE43-4080-9580-D0ED31EFF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14A51-34E8-4A47-8BC1-92F3CFEDC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945A3-4144-4516-8D0A-35DE076C8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A6054-CD62-4494-B3A8-F8B929781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74057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商贸仓储企业安全生产风险分级管控的挑战与应对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商贸仓储企业安全生产风险分级管控实践案例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商贸仓储企业作为物流行业的重要组成部分，面临着复杂多变的安全生产风险。为了有效应对这些风险，保障员工生命安全和企业财产安全，需要实施安全生产风险分级管控。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应对安全生产风险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随着国家对安全生产监管的加强，相关法律法规不断完善，对商贸仓储企业的安全生产提出了更高的要求。实施安全生产风险分级管控是企业适应法规要求、提升安全管理水平的重要举措。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适应法规要求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667" r="21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85" b="168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管控措施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介绍商贸仓储企业常见的安全生产风险及其识别方法。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探讨针对不同等级的安全生产风险应采取的管控措施，包括预防措施、应急处理、持续改进等。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阐述针对商贸仓储企业的安全生产风险分级方法，包括定性和定量评估等。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分析商贸仓储企业在实施安全生产风险分级管控过程中面临的挑战，提出相应的应对策略和建议。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指在生产过程中可能导致人员伤亡、财产损失、环境破坏等不良后果的潜在危险因素。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根据风险来源和性质，可分为自然灾害风险、事故灾难风险、公共卫生风险和社会安全风险四大类。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商贸仓储企业通常涉及大量员工，人员密集度高，一旦发生事故，易造成群死群伤。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人员密集型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商贸仓储企业存储大量物资，包括易燃易爆、有毒有害等危险品，管理不善易引发火灾、爆炸等事故。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物资集中型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商贸仓储企业涉及众多设备设施，如叉车、货架、电气设备等，设备设施故障或操作不当易引发事故。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设备设施复杂型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商贸仓储企业安全生产风险特点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通过风险分级管控，企业可针对不同等级的风险采取相应的管理措施，提高安全管理水平。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通过对高风险环节的重点管控，可有效降低事故发生的概率，保障员工生命财产安全。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降低事故发生率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针对不同等级的风险制定相应的应急预案和处置措施，可提升企业在应对突发事件时的快速反应和处置能力。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提升应急处置能力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风险分级管控的挑战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数据支撑不足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由于缺乏历史数据或数据质量不高，风险评估的准确性和可靠性受到影响。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风险识别不全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商贸仓储企业涉及的风险点众多，包括火灾、爆炸、中毒、坍塌等，风险识别过程中容易出现遗漏。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评估方法不科学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部分企业采用的风险评估方法过于简单，缺乏科学依据，导致评估结果不准确。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风险识别与评估的挑战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分级标准不合理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部分企业的风险分级标准过于简单或复杂，未能充分反映实际风险情况。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分级标准缺乏动态调整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随着企业发展和外部环境变化，风险分级标准未能及时调整，导致与实际风险情况脱节。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分级标准不明确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目前商贸仓储企业风险分级标准尚未统一，不同企业和不同部门之间存在差异。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风险分级标准的挑战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针对识别出的风险点，部分企业缺乏完善的管控措施，或者措施执行不到位。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管控措施不完善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28" r="2382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监督检查不到位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员工对风险管控措施的理解和掌握程度不够，导致措施执行效果不佳。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企业内部对风险管控措施的监督检查力度不够，存在监管漏洞。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管控措施落实的挑战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政府监管部门对商贸仓储企业的安全生产监管力度不够，部分企业存在违法违规行为。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企业内部对安全生产工作的考核机制不完善，未能充分体现风险分级管控的重要性。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考核机制不完善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政府监管部门、企业内部各部门之间信息沟通不畅，导致监管和考核工作难以有效开展。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监管与考核的挑战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https://d.book118.com/758074057135006036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2024-09-16T11:03:21.363</cp:lastPrinted>
  <dcterms:created xsi:type="dcterms:W3CDTF">2024-09-16T03:03:21Z</dcterms:created>
  <dcterms:modified xsi:type="dcterms:W3CDTF">2024-09-16T03:03:23Z</dcterms:modified>
</cp:coreProperties>
</file>