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712235-FB42-44A7-A6E7-616603864D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CDA43E-1881-4B12-A1DE-CB8FC26922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BB0BDE-CD43-47E4-A995-FBE0C8B1FE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63E48A-EA82-45D4-AFFF-691911A1A4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FC27690-FA5D-455E-94FF-B10D627BFBD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CB1EDF-3AC2-4354-9B1B-22FEA03DC7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9380202-2516-426F-8AF4-D17AE9DFAFC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E17DEA-0644-439E-8660-075477FCB2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5DA7E7-46E1-4202-8B32-6D14BA39A3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AD9A2E-8E63-4A8A-ADB9-5C716CC433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4F900A-5BFB-4B5F-9FFC-C5057FB014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3.jpeg" /><Relationship Id="rId6"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8074120112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环境影响评价工程行业操作规范与验收标准培训课件</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环境影响评价工程行业概述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环境影响评价工程操作规范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验收标准与流程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环境影响评价工程案例分析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环境影响评价工程行业前景展望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提高环境影响评价工程行业从业人员的专业素质和操作技能，确保评价工作的科学性、准确性和规范性。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随着环境保护意识的日益增强，环境影响评价工程行业在环境保护工作中发挥着越来越重要的作用。为确保评价工作的质量和效率，有必要对从业人员进行系统的培训。</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内容</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环境影响评价工程行业相关法律法规及政策解读；</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环境影响评价工程行业操作规范及标准介绍；</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培训内容和目标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93" r="1509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培训内容和目标</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环境影响评价工程行业验收流程及标准详解。</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环境影响评价报告编制技巧与案例分析；</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目标</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掌握环境影响评价工程行业相关法律法规及政策，提高法律意识；</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熟悉环境影响评价工程行业操作规范及标准，提升操作技能；</a:t>
            </a:r>
          </a:p>
        </p:txBody>
      </p:sp>
      <p:pic>
        <p:nvPicPr>
          <p:cNvPr id="8" name="Picture 8"/>
          <p:cNvPicPr>
            <a:picLocks noChangeAspect="1"/>
          </p:cNvPicPr>
          <p:nvPr/>
        </p:nvPicPr>
        <p:blipFill>
          <a:blip r:embed="rId2"/>
          <a:srcRect t="21875" b="21875"/>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21875" b="21875"/>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21875" b="21875"/>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培训内容和目标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培训内容和目标</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学会编制高质量的环境影响评价报告，提高评价能力；</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了解环境影响评价工程行业验收流程及标准，确保评价工作的合规性。</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环境影响评价工程行业概述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当前环境影响评价工程行业规模不断扩大，市场需求持续增长，行业技术水平不断提升，但同时也存在一些问题，如评价标准不统一、评价过程不规范等。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行业现状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随着环保意识的提高和政策的推动，环境影响评价工程行业将继续保持快速发展，未来行业将更加注重技术创新和规范化管理。</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发展趋势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行业现状及发展趋势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《中华人民共和国环境保护法》、《中华人民共和国环境影响评价法》等是国家层面关于环境影响评价工程行业的重要法规和政策。</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各地也相继出台了关于环境影响评价工程行业的法规和政策，如《XX省环境保护条例》、《XX市环境影响评价管理办法》等。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行业法规和政策</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地方层面法规和政策</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国家层面法规和政策</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行业标准</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各行业也制定了相应的环境影响评价标准和规范，如《石油化工建设项目环境影响评价技术规范》、《水利水电工程环境影响评价规范》等。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国家标准</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《环境影响评价技术导则》、《建设项目环境影响评价分类管理名录》等是国家关于环境影响评价工程行业的标准规范。</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地方标准</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各地也根据实际情况制定了相应的环境影响评价工程行业标准和规范，如《XX省建设项目环境影响评价文件编制技术指南》等。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行业标准和规范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环境影响评价工程操作规范</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23895" r="23895"/>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评价工作程序</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明确评价对象和目的，收集相关法规、标准和资料，进行现场踏勘和初步分析。</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根据评价对象的特点，选择合适的评价方法和技术，进行详细的现场调查和监测。</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对评价结果进行汇总、分析和解释，按照规定的格式和要求编制评价报告。</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由专家或主管部门对评价报告进行审核，确保报告的科学性、客观性和准确性。</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前期准备</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评价实施</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报告编制</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报告审核</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https://d.book118.com/758074120112006033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2024-09-11T17:57:29.850</cp:lastPrinted>
  <dcterms:created xsi:type="dcterms:W3CDTF">2024-09-11T09:57:29Z</dcterms:created>
  <dcterms:modified xsi:type="dcterms:W3CDTF">2024-09-11T09:57:32Z</dcterms:modified>
</cp:coreProperties>
</file>