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8A216-F05A-427C-9DA5-8E07E27D3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C49FB-11F6-439E-98B9-A34ECA3D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F88DA-29F1-48B7-B811-4F61201B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B92B3-B540-4F24-ACAC-716B3B541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8AFAE-82DB-4002-9240-23FE56692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775D8-5889-42BD-AF26-E9A69085C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FFB5F-1C3C-4A4B-B7C2-89BF983E7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36490-3DE3-4677-B76F-30108F9C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C476F-5195-4056-B53D-B9A1C1FC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29291-548C-4569-B72B-34D3240E5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2E614-7107-45FE-A176-22019500E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5004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优化增强现实产品的投影和显示效果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增强现实产品投影技术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增强现实产品显示技术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投影和显示效果优化方法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从早期的简单叠加到现在的实时跟踪、三维注册和自然交互，AR技术不断发展和完善。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教育、娱乐、医疗、工业维修、军事等领域都有广泛的应用。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增强现实（AR）是一种将虚拟信息叠加到真实世界的技术，通过智能设备实现用户与虚拟内容的互动。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增强现实产品概述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不断追求更好的投影和显示效果是推动AR技术不断进步的重要动力。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高质量的投影和显示效果能够提供更真实、更自然的虚拟内容，增强用户的沉浸感和参与度。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加强信息呈现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优化投影和显示效果有助于更准确地呈现虚拟信息，提高信息的可读性和易理解性。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投影和显示效果的重要性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分析当前增强现实产品中投影和显示效果的现状，提出优化方案，并探讨未来发展趋势。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涵盖AR眼镜、AR头盔、智能手机等主流AR设备的投影和显示技术，涉及硬件设计、软件算法、光学原理等多个方面。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增强现实产品投影技术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通过光学系统将图像放大并投射到特定表面上，形成虚拟的三维图像。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根据投影方式的不同，可分为前投、背投和组合投影；根据投影光源的不同，可分为激光投影、LED投影和传统灯泡投影。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投影技术原理及分类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投影技术分类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采用激光作为光源，具有高亮度、高色域、长寿命等优点，适用于大型场景和户外环境。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激光投影技术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LED投影技术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传统灯泡投影技术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采用LED作为光源，具有低功耗、长寿命、环保等优点，适用于小型场景和室内环境。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采用传统灯泡作为光源，具有成本低、技术成熟等优点，但寿命较短、亮度较低。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主流投影技术分析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激光投影技术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优点在于高亮度、高色域、长寿命，缺点在于成本高、技术难度大。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LED投影技术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优点在于低功耗、长寿命、环保，缺点在于亮度较低、成本较高。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传统灯泡投影技术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优点在于成本低、技术成熟，缺点在于寿命较短、亮度较低。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投影技术优缺点比较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增强现实产品显示技术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视频合成技术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将虚拟图像与真实场景的视频流进行合成，通过显示设备呈现给用户。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全息投影技术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利用干涉和衍射原理，在空中形成全息图像，用户无需佩戴任何设备即可观看到三维立体的虚拟物体。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光学投影技术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通过光学系统将虚拟图像投影到真实场景中，用户通过透明或半透明显示设备观看到融合后的增强现实效果。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显示技术原理及分类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头盔式显示器（HMD）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通过头戴式设备将虚拟图像直接呈现在用户眼前，提供沉浸式的增强现实体验。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智能眼镜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轻便、时尚的智能眼镜可将虚拟信息叠加在用户的视野中，实现更加自然的交互方式。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手机AR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利用手机摄像头捕捉真实场景，并通过手机屏幕展示融合后的增强现实效果。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主流显示技术分析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提供沉浸式体验，虚拟图像清晰度高。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设备笨重，佩戴不舒适，长时间使用可能导致疲劳。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显示技术优缺点比较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https://d.book118.com/758075004073006031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2024-09-08T13:03:20.546</cp:lastPrinted>
  <dcterms:created xsi:type="dcterms:W3CDTF">2024-09-08T05:03:20Z</dcterms:created>
  <dcterms:modified xsi:type="dcterms:W3CDTF">2024-09-08T05:03:22Z</dcterms:modified>
</cp:coreProperties>
</file>