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0C99F-896C-418A-BFCB-41D9CAD22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E32FE-2C5E-4FB2-90B3-782E7CD3E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440C6-494A-4771-ACBB-A5EDB27DF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7DFBB-669B-4CC2-942F-EA58864AC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FC3961-14C7-4022-888C-C8B993C71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4F13F7-1219-49A1-81F8-BD7026291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86764-9763-499A-9469-66DEC6EE7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B92C8-8748-4A7D-8F3E-EF38118A1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08964D-6EFA-4E10-905A-981EACBDD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F27AA-AD45-41B2-8F53-2AEB59059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B6A8F-AD14-4D2F-A0C4-767C5A9B1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7502505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4.可以提高记忆力的健康食品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蓝莓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菠菜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鸡蛋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燕麦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黑巧克力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蓝莓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富含抗氧化剂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蓝莓中含有丰富的抗氧化剂，如维生素C、维生素E和类黄酮等，这些抗氧化剂可以保护大脑细胞免受氧化应激的损害，从而有助于改善记忆力。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研究表明，蓝莓中的抗氧化剂可以促进大脑内神经元的生长和连接，提高神经网络的复杂性，进而改善认知功能。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845" b="15845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蓝莓中的抗氧化剂和多种生物活性物质可以促进大脑血液循环，增加大脑皮层的血流量，提高大脑的氧合水平，从而改善认知能力。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一些研究表明，蓝莓中的某些化合物可以促进大脑内神经递质的合成和释放，如多巴胺和去甲肾上腺素等，这些神经递质在记忆、学习和认知等方面发挥重要作用。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改善认知能力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蓝莓中的某些化合物可以促进大脑内乙酰胆碱的合成和释放，乙酰胆碱是一种重要的神经传导物质，在记忆和学习等方面发挥关键作用。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此外，蓝莓中的多种营养物质如维生素B6、叶酸和镁等也有助于促进神经传导物质的合成和代谢，从而改善记忆力和认知功能。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促进神经传导物质合成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菠菜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菠菜是维生素A和维生素C的优质来源。维生素A有助于保护神经细胞，维生素C则能促进神经递质的合成，这两者都对提高记忆力有重要作用。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维生素A和维生素C还有助于减轻氧化应激和炎症，从而保护大脑免受损伤，进一步促进记忆力的提高。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富含维生素A和C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提高大脑功能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菠菜中含有一种叫做叶酸的维生素B族物质，它对大脑功能至关重要，可以促进神经细胞的生长和修复。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此外，菠菜中还含有镁、钾等矿物质，这些矿物质对大脑的正常运作也非常重要，可以提高大脑的认知功能，包括记忆、学习和注意力等。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91" r="1089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897" r="278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897" r="278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降低认知障碍风险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此外，菠菜中的某些化合物，如类黄酮和硫化物等，也被认为具有抗炎和抗氧化的作用，可以进一步保护大脑健康。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菠菜中的抗氧化物质，如维生素A、C和叶酸等，可以保护大脑免受氧化应激的损伤，从而降低认知障碍的风险。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 核桃是富含α-亚麻酸的植物性食品之一，ALA是一种ω-3脂肪酸，对大脑健康至关重要。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α-亚麻酸（ALA）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 虽然核桃本身不含EPA和DHA，但ALA可以在体内转化为这两种ω-3脂肪酸，它们对大脑功能同样重要。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二十碳五烯酸（EPA）和二十二碳六烯酸（DHA）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富含ω-3脂肪酸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核桃中的色氨酸是血清素的前体，血清素是一种重要的神经递质，有助于调节情绪、睡眠和食欲。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促进血清素合成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 多巴胺是另一种关键的神经递质，与奖赏、动机和认知功能密切相关。核桃中的某些成分可以促进多巴胺的释放。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提高多巴胺水平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改善神经递质功能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https://d.book118.com/758075025053006045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2024-09-25T20:49:28.497</cp:lastPrinted>
  <dcterms:created xsi:type="dcterms:W3CDTF">2024-09-25T12:49:28Z</dcterms:created>
  <dcterms:modified xsi:type="dcterms:W3CDTF">2024-09-25T12:49:30Z</dcterms:modified>
</cp:coreProperties>
</file>