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7236" r:id="rId2"/>
  </p:sldMasterIdLst>
  <p:notesMasterIdLst>
    <p:notesMasterId r:id="rId3"/>
  </p:notesMasterIdLst>
  <p:sldIdLst>
    <p:sldId id="259" r:id="rId4"/>
    <p:sldId id="262" r:id="rId5"/>
    <p:sldId id="264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tags" Target="tags/tag108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tags" Target="../tags/tag13.xml" /><Relationship Id="rId7" Type="http://schemas.openxmlformats.org/officeDocument/2006/relationships/tags" Target="../tags/tag14.xml" /><Relationship Id="rId8" Type="http://schemas.openxmlformats.org/officeDocument/2006/relationships/tags" Target="../tags/tag15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tags" Target="../tags/tag22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9.xml" /><Relationship Id="rId3" Type="http://schemas.openxmlformats.org/officeDocument/2006/relationships/tags" Target="../tags/tag30.xml" /><Relationship Id="rId4" Type="http://schemas.openxmlformats.org/officeDocument/2006/relationships/tags" Target="../tags/tag31.xml" /><Relationship Id="rId5" Type="http://schemas.openxmlformats.org/officeDocument/2006/relationships/tags" Target="../tags/tag32.xml" /><Relationship Id="rId6" Type="http://schemas.openxmlformats.org/officeDocument/2006/relationships/tags" Target="../tags/tag33.xml" /><Relationship Id="rId7" Type="http://schemas.openxmlformats.org/officeDocument/2006/relationships/tags" Target="../tags/tag34.xml" /><Relationship Id="rId8" Type="http://schemas.openxmlformats.org/officeDocument/2006/relationships/tags" Target="../tags/tag35.xml" /><Relationship Id="rId9" Type="http://schemas.openxmlformats.org/officeDocument/2006/relationships/tags" Target="../tags/tag36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tags" Target="../tags/tag45.xml" /><Relationship Id="rId11" Type="http://schemas.openxmlformats.org/officeDocument/2006/relationships/tags" Target="../tags/tag46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37.xml" /><Relationship Id="rId3" Type="http://schemas.openxmlformats.org/officeDocument/2006/relationships/tags" Target="../tags/tag38.xml" /><Relationship Id="rId4" Type="http://schemas.openxmlformats.org/officeDocument/2006/relationships/tags" Target="../tags/tag39.xml" /><Relationship Id="rId5" Type="http://schemas.openxmlformats.org/officeDocument/2006/relationships/tags" Target="../tags/tag40.xml" /><Relationship Id="rId6" Type="http://schemas.openxmlformats.org/officeDocument/2006/relationships/tags" Target="../tags/tag41.xml" /><Relationship Id="rId7" Type="http://schemas.openxmlformats.org/officeDocument/2006/relationships/tags" Target="../tags/tag42.xml" /><Relationship Id="rId8" Type="http://schemas.openxmlformats.org/officeDocument/2006/relationships/tags" Target="../tags/tag43.xml" /><Relationship Id="rId9" Type="http://schemas.openxmlformats.org/officeDocument/2006/relationships/tags" Target="../tags/tag44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tags" Target="../tags/tag50.xml" /><Relationship Id="rId6" Type="http://schemas.openxmlformats.org/officeDocument/2006/relationships/tags" Target="../tags/tag51.xml" /><Relationship Id="rId7" Type="http://schemas.openxmlformats.org/officeDocument/2006/relationships/tags" Target="../tags/tag52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tags" Target="../tags/tag61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tags" Target="../tags/tag75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E3B4C2-6994-4A49-8260-A9E8DA3309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C6E5A8-A72B-44F9-8D63-D3BEC1F818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24A917-34CA-4701-BC48-7F0D9A7D32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5F45E8-B47B-4165-93AF-B83614034D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B7B6C7E-497D-430C-B5A5-FAEE92C060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E1E85A1-5EFE-4399-AC16-EF97D5C784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141B6AB-9265-49A1-8CE3-5FD53B5116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DBB1E0-3C4C-4184-9A2D-F1202A8D00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1F05F8-EC57-4075-9C92-AC0B035F4E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B52231-588F-4298-A569-BBE49A9D15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585631-D6E9-460A-B6D9-CCFAE1766D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51" descr="背景图案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10077" t="7437" r="25004"/>
          <a:stretch>
            <a:fillRect/>
          </a:stretch>
        </p:blipFill>
        <p:spPr>
          <a:xfrm>
            <a:off x="-5" y="0"/>
            <a:ext cx="12192011" cy="6858000"/>
          </a:xfrm>
          <a:prstGeom prst="rect">
            <a:avLst/>
          </a:prstGeom>
        </p:spPr>
      </p:pic>
      <p:sp>
        <p:nvSpPr>
          <p:cNvPr id="1048666" name="标题"/>
          <p:cNvSpPr txBox="1">
            <a:spLocks noGrp="1"/>
          </p:cNvSpPr>
          <p:nvPr>
            <p:ph type="title" idx="4" hasCustomPrompt="1"/>
            <p:custDataLst>
              <p:tags r:id="rId3"/>
            </p:custDataLst>
          </p:nvPr>
        </p:nvSpPr>
        <p:spPr>
          <a:xfrm>
            <a:off x="1163955" y="2496185"/>
            <a:ext cx="7683500" cy="11322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5800" b="1" i="0" u="none" strike="noStrike" kern="1200" cap="none" spc="300" normalizeH="0" baseline="0" noProof="1">
                <a:solidFill>
                  <a:schemeClr val="tx1"/>
                </a:soli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lt"/>
                <a:ea typeface="+mj-lt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68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1163955" y="1983740"/>
            <a:ext cx="7683500" cy="5124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2800" b="1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署名"/>
          <p:cNvSpPr txBox="1">
            <a:spLocks noGrp="1"/>
          </p:cNvSpPr>
          <p:nvPr>
            <p:ph type="body" idx="2"/>
            <p:custDataLst>
              <p:tags r:id="rId5"/>
            </p:custDataLst>
          </p:nvPr>
        </p:nvSpPr>
        <p:spPr>
          <a:xfrm>
            <a:off x="1163955" y="4164965"/>
            <a:ext cx="7683500" cy="4273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lt"/>
                <a:ea typeface="+mj-lt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cxnSp>
        <p:nvCxnSpPr>
          <p:cNvPr id="3145731" name="直接连接符 6"/>
          <p:cNvCxnSpPr/>
          <p:nvPr>
            <p:custDataLst>
              <p:tags r:id="rId6"/>
            </p:custDataLst>
          </p:nvPr>
        </p:nvCxnSpPr>
        <p:spPr>
          <a:xfrm>
            <a:off x="1183005" y="3875405"/>
            <a:ext cx="4392000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4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7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9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8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330" y="1452880"/>
            <a:ext cx="10968990" cy="477647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0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3" name="直接连接符 6"/>
          <p:cNvCxnSpPr/>
          <p:nvPr>
            <p:custDataLst>
              <p:tags r:id="rId5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8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28" descr="背景图案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18368" t="11353" r="20742" b="182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688" name="矩形 7"/>
          <p:cNvSpPr/>
          <p:nvPr>
            <p:custDataLst>
              <p:tags r:id="rId3"/>
            </p:custDataLst>
          </p:nvPr>
        </p:nvSpPr>
        <p:spPr>
          <a:xfrm>
            <a:off x="1562735" y="935990"/>
            <a:ext cx="10629265" cy="4907915"/>
          </a:xfrm>
          <a:prstGeom prst="rect">
            <a:avLst/>
          </a:prstGeom>
          <a:gradFill>
            <a:gsLst>
              <a:gs pos="0">
                <a:schemeClr val="accent1">
                  <a:lumMod val="25000"/>
                  <a:alpha val="0"/>
                </a:schemeClr>
              </a:gs>
              <a:gs pos="50000">
                <a:schemeClr val="accent1">
                  <a:lumMod val="25000"/>
                </a:schemeClr>
              </a:gs>
              <a:gs pos="100000">
                <a:schemeClr val="accent2">
                  <a:lumMod val="25000"/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lt1"/>
              </a:solidFill>
              <a:cs typeface="MiSans" panose="00000500000000000000" charset="-122"/>
              <a:sym typeface="+mn-ea"/>
            </a:endParaRPr>
          </a:p>
        </p:txBody>
      </p:sp>
      <p:sp>
        <p:nvSpPr>
          <p:cNvPr id="1048690" name="副标题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689610" y="4238625"/>
            <a:ext cx="4030345" cy="8788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en-US" altLang="zh-CN" sz="4400" b="0" i="0" u="none" strike="noStrike" kern="1200" cap="none" spc="0" normalizeH="0" baseline="0" noProof="1">
                <a:ln>
                  <a:gradFill>
                    <a:gsLst>
                      <a:gs pos="0">
                        <a:schemeClr val="accent1"/>
                      </a:gs>
                      <a:gs pos="80000">
                        <a:schemeClr val="accent1">
                          <a:alpha val="0"/>
                        </a:schemeClr>
                      </a:gs>
                    </a:gsLst>
                    <a:lin ang="5400000" scaled="0"/>
                  </a:gradFill>
                </a:ln>
                <a:noFill/>
                <a:effectLst>
                  <a:outerShdw dir="5400000" algn="ctr" rotWithShape="0">
                    <a:schemeClr val="tx1">
                      <a:alpha val="100000"/>
                    </a:schemeClr>
                  </a:outerShdw>
                </a:effectLst>
                <a:latin typeface="MiSans Heavy"/>
                <a:ea typeface="+mn-ea"/>
                <a:cs typeface="MiSans" panose="00000500000000000000" charset="-122"/>
                <a:sym typeface="+mn-ea"/>
              </a:defRPr>
            </a:lvl1pPr>
          </a:lstStyle>
          <a:p>
            <a:pPr lvl="0">
              <a:lnSpc>
                <a:spcPct val="130000"/>
              </a:lnSpc>
            </a:pPr>
            <a:r>
              <a:rPr err="1"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692" name="标题"/>
          <p:cNvSpPr txBox="1">
            <a:spLocks noGrp="1"/>
          </p:cNvSpPr>
          <p:nvPr>
            <p:ph type="title" idx="1" hasCustomPrompt="1"/>
            <p:custDataLst>
              <p:tags r:id="rId5"/>
            </p:custDataLst>
          </p:nvPr>
        </p:nvSpPr>
        <p:spPr>
          <a:xfrm>
            <a:off x="681355" y="5132705"/>
            <a:ext cx="4038600" cy="8788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694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 descr="背景图案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20363" t="53897" r="47073" b="-328"/>
          <a:stretch>
            <a:fillRect/>
          </a:stretch>
        </p:blipFill>
        <p:spPr>
          <a:xfrm>
            <a:off x="0" y="0"/>
            <a:ext cx="12192000" cy="691769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00" name="标题"/>
          <p:cNvSpPr txBox="1">
            <a:spLocks noGrp="1"/>
          </p:cNvSpPr>
          <p:nvPr>
            <p:ph type="title" idx="2" hasCustomPrompt="1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1" i="0" u="none" strike="noStrike" kern="1200" cap="none" spc="0" normalizeH="0" baseline="0" noProof="1">
                <a:ln>
                  <a:noFill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/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>
              <a:lnSpc>
                <a:spcPct val="10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2" name="节编号"/>
          <p:cNvSpPr txBox="1"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  <a:prstGeom prst="rect">
            <a:avLst/>
          </a:prstGeom>
          <a:noFill/>
          <a:ln>
            <a:noFill/>
          </a:ln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1500" b="1" i="0" u="none" strike="noStrike" kern="1200" cap="none" spc="0" normalizeH="0" baseline="0" noProof="1">
                <a:ln w="22225">
                  <a:solidFill>
                    <a:schemeClr val="tx1">
                      <a:alpha val="70000"/>
                    </a:schemeClr>
                  </a:solidFill>
                </a:ln>
                <a:noFill/>
                <a:effectLst>
                  <a:innerShdw dist="12700" dir="16200000">
                    <a:schemeClr val="tx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lnSpc>
                <a:spcPct val="100000"/>
              </a:lnSpc>
            </a:pPr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0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1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11595" y="1452880"/>
            <a:ext cx="5176520" cy="47967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2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330" y="1452880"/>
            <a:ext cx="5176520" cy="47967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5" name="直接连接符 7"/>
          <p:cNvCxnSpPr/>
          <p:nvPr>
            <p:custDataLst>
              <p:tags r:id="rId6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5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22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065" y="2047875"/>
            <a:ext cx="5342255" cy="42017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51683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7" name="直接连接符 12"/>
          <p:cNvCxnSpPr/>
          <p:nvPr>
            <p:custDataLst>
              <p:tags r:id="rId5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26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正文"/>
          <p:cNvSpPr txBox="1">
            <a:spLocks noGrp="1"/>
          </p:cNvSpPr>
          <p:nvPr>
            <p:ph idx="2"/>
            <p:custDataLst>
              <p:tags r:id="rId7"/>
            </p:custDataLst>
          </p:nvPr>
        </p:nvSpPr>
        <p:spPr>
          <a:xfrm>
            <a:off x="608330" y="2047875"/>
            <a:ext cx="5342255" cy="42017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151683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39" name="直接连接符 6"/>
          <p:cNvCxnSpPr/>
          <p:nvPr>
            <p:custDataLst>
              <p:tags r:id="rId3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8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52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400" y="774000"/>
            <a:ext cx="10969200" cy="54828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8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41" name="直接连接符 7"/>
          <p:cNvCxnSpPr/>
          <p:nvPr>
            <p:custDataLst>
              <p:tags r:id="rId3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副标题"/>
          <p:cNvSpPr txBox="1"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608400" y="1294765"/>
            <a:ext cx="10969200" cy="46164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/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28" descr="背景图案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20213" t="8062" r="23686" b="11948"/>
          <a:stretch>
            <a:fillRect/>
          </a:stretch>
        </p:blipFill>
        <p:spPr>
          <a:xfrm flipH="1">
            <a:off x="0" y="635"/>
            <a:ext cx="12192000" cy="6857365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70" name="标题"/>
          <p:cNvSpPr txBox="1">
            <a:spLocks noGrp="1"/>
          </p:cNvSpPr>
          <p:nvPr>
            <p:ph type="title" idx="3" hasCustomPrompt="1"/>
            <p:custDataLst>
              <p:tags r:id="rId3"/>
            </p:custDataLst>
          </p:nvPr>
        </p:nvSpPr>
        <p:spPr>
          <a:xfrm>
            <a:off x="1163955" y="1778000"/>
            <a:ext cx="7683500" cy="18503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5800" b="1" i="0" u="none" strike="noStrike" kern="1200" cap="none" spc="300" normalizeH="0" baseline="0" noProof="1">
                <a:solidFill>
                  <a:schemeClr val="tx1"/>
                </a:soli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72" name="署名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1182370" y="4164965"/>
            <a:ext cx="1770380" cy="4273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cxnSp>
        <p:nvCxnSpPr>
          <p:cNvPr id="3145743" name="直接连接符 6"/>
          <p:cNvCxnSpPr/>
          <p:nvPr>
            <p:custDataLst>
              <p:tags r:id="rId5"/>
            </p:custDataLst>
          </p:nvPr>
        </p:nvCxnSpPr>
        <p:spPr>
          <a:xfrm>
            <a:off x="1183005" y="3875405"/>
            <a:ext cx="4392000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jpeg" /><Relationship Id="rId13" Type="http://schemas.openxmlformats.org/officeDocument/2006/relationships/tags" Target="../tags/tag76.xml" /><Relationship Id="rId14" Type="http://schemas.openxmlformats.org/officeDocument/2006/relationships/tags" Target="../tags/tag77.xml" /><Relationship Id="rId15" Type="http://schemas.openxmlformats.org/officeDocument/2006/relationships/tags" Target="../tags/tag78.xml" /><Relationship Id="rId16" Type="http://schemas.openxmlformats.org/officeDocument/2006/relationships/tags" Target="../tags/tag79.xml" /><Relationship Id="rId17" Type="http://schemas.openxmlformats.org/officeDocument/2006/relationships/tags" Target="../tags/tag80.xml" /><Relationship Id="rId18" Type="http://schemas.openxmlformats.org/officeDocument/2006/relationships/tags" Target="../tags/tag81.xml" /><Relationship Id="rId19" Type="http://schemas.openxmlformats.org/officeDocument/2006/relationships/tags" Target="../tags/tag8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83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图片1_upscayl_4x_realesrgan-x4plus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-6221"/>
            <a:ext cx="12192000" cy="6858000"/>
          </a:xfrm>
          <a:prstGeom prst="rect">
            <a:avLst/>
          </a:prstGeom>
        </p:spPr>
      </p:pic>
      <p:cxnSp>
        <p:nvCxnSpPr>
          <p:cNvPr id="3145729" name="直接连接符 8"/>
          <p:cNvCxnSpPr/>
          <p:nvPr>
            <p:custDataLst>
              <p:tags r:id="rId14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54" name="日期占位符 10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1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2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8"/>
            </p:custDataLst>
          </p:nvPr>
        </p:nvSpPr>
        <p:spPr>
          <a:xfrm>
            <a:off x="608399" y="1400961"/>
            <a:ext cx="10969199" cy="477600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2pPr marR="0" lvl="1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2pPr>
            <a:lvl3pPr marR="0" lvl="2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3pPr>
            <a:lvl4pPr marR="0" lvl="3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4pPr>
            <a:lvl5pPr marR="0" lvl="4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5pPr>
          </a:lstStyle>
          <a:p>
            <a: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</a:pPr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第五级</a:t>
            </a:r>
            <a:endParaRPr lang="zh-CN" altLang="en-US">
              <a:sym typeface="+mn-ea"/>
            </a:endParaRPr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08399" y="365126"/>
            <a:ext cx="10969199" cy="88400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7226" r:id="rId2"/>
    <p:sldLayoutId id="2147487227" r:id="rId3"/>
    <p:sldLayoutId id="2147487228" r:id="rId4"/>
    <p:sldLayoutId id="2147487229" r:id="rId5"/>
    <p:sldLayoutId id="2147487230" r:id="rId6"/>
    <p:sldLayoutId id="2147487231" r:id="rId7"/>
    <p:sldLayoutId id="2147487232" r:id="rId8"/>
    <p:sldLayoutId id="2147487233" r:id="rId9"/>
    <p:sldLayoutId id="2147487234" r:id="rId10"/>
    <p:sldLayoutId id="2147487235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1" i="0" u="none" strike="noStrike" kern="1200" cap="none" spc="0" normalizeH="0" baseline="0" smtClean="0">
          <a:solidFill>
            <a:schemeClr val="tx1"/>
          </a:solidFill>
          <a:effectLst>
            <a:innerShdw dist="12700" dir="16200000">
              <a:schemeClr val="bg1">
                <a:alpha val="70000"/>
              </a:schemeClr>
            </a:innerShdw>
          </a:effectLst>
          <a:latin typeface="+mj-ea"/>
          <a:ea typeface="+mj-ea"/>
          <a:cs typeface="MiSans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" panose="00000500000000000000" charset="-122"/>
          <a:sym typeface="+mn-ea"/>
        </a:defRPr>
      </a:lvl1pPr>
      <a:lvl2pPr marL="6858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2pPr>
      <a:lvl3pPr marL="11430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3pPr>
      <a:lvl4pPr marL="16002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4pPr>
      <a:lvl5pPr marL="20574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5.xml" /><Relationship Id="rId11" Type="http://schemas.openxmlformats.org/officeDocument/2006/relationships/tags" Target="../tags/tag96.xml" /><Relationship Id="rId12" Type="http://schemas.openxmlformats.org/officeDocument/2006/relationships/tags" Target="../tags/tag97.xml" /><Relationship Id="rId13" Type="http://schemas.openxmlformats.org/officeDocument/2006/relationships/tags" Target="../tags/tag98.xml" /><Relationship Id="rId14" Type="http://schemas.openxmlformats.org/officeDocument/2006/relationships/tags" Target="../tags/tag99.xml" /><Relationship Id="rId15" Type="http://schemas.openxmlformats.org/officeDocument/2006/relationships/tags" Target="../tags/tag100.xml" /><Relationship Id="rId16" Type="http://schemas.openxmlformats.org/officeDocument/2006/relationships/tags" Target="../tags/tag101.xml" /><Relationship Id="rId17" Type="http://schemas.openxmlformats.org/officeDocument/2006/relationships/tags" Target="../tags/tag102.xml" /><Relationship Id="rId18" Type="http://schemas.openxmlformats.org/officeDocument/2006/relationships/tags" Target="../tags/tag103.xml" /><Relationship Id="rId19" Type="http://schemas.openxmlformats.org/officeDocument/2006/relationships/tags" Target="../tags/tag104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5.xml" /><Relationship Id="rId21" Type="http://schemas.openxmlformats.org/officeDocument/2006/relationships/tags" Target="../tags/tag106.xml" /><Relationship Id="rId22" Type="http://schemas.openxmlformats.org/officeDocument/2006/relationships/tags" Target="../tags/tag107.xml" /><Relationship Id="rId3" Type="http://schemas.openxmlformats.org/officeDocument/2006/relationships/tags" Target="../tags/tag88.xml" /><Relationship Id="rId4" Type="http://schemas.openxmlformats.org/officeDocument/2006/relationships/tags" Target="../tags/tag89.xml" /><Relationship Id="rId5" Type="http://schemas.openxmlformats.org/officeDocument/2006/relationships/tags" Target="../tags/tag90.xml" /><Relationship Id="rId6" Type="http://schemas.openxmlformats.org/officeDocument/2006/relationships/tags" Target="../tags/tag91.xml" /><Relationship Id="rId7" Type="http://schemas.openxmlformats.org/officeDocument/2006/relationships/tags" Target="../tags/tag92.xml" /><Relationship Id="rId8" Type="http://schemas.openxmlformats.org/officeDocument/2006/relationships/tags" Target="../tags/tag93.xml" /><Relationship Id="rId9" Type="http://schemas.openxmlformats.org/officeDocument/2006/relationships/tags" Target="../tags/tag9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8076032052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3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>
          <a:xfrm>
            <a:off x="1163955" y="2496185"/>
            <a:ext cx="7683500" cy="1132205"/>
          </a:xfrm>
        </p:spPr>
        <p:txBody>
          <a:bodyPr>
            <a:normAutofit fontScale="90000"/>
          </a:bodyPr>
          <a:lstStyle/>
          <a:p>
            <a:r>
              <a:rPr lang="zh-CN" altLang="en-US"/>
              <a:t>谷物种植行业的农产品出口管理培训计划</a:t>
            </a:r>
            <a:endParaRPr lang="zh-CN" altLang="en-US"/>
          </a:p>
        </p:txBody>
      </p:sp>
      <p:sp>
        <p:nvSpPr>
          <p:cNvPr id="1048650" name="文本占位符 4"/>
          <p:cNvSpPr>
            <a:spLocks noGrp="1"/>
          </p:cNvSpPr>
          <p:nvPr>
            <p:ph type="body" idx="3"/>
            <p:custDataLst>
              <p:tags r:id="rId4"/>
            </p:custDataLst>
          </p:nvPr>
        </p:nvSpPr>
        <p:spPr>
          <a:xfrm>
            <a:off x="1163955" y="1983740"/>
            <a:ext cx="7683500" cy="512445"/>
          </a:xfrm>
        </p:spPr>
        <p:txBody>
          <a:bodyPr>
            <a:normAutofit fontScale="92857" lnSpcReduction="20000"/>
          </a:bodyPr>
          <a:lstStyle/>
          <a:p>
            <a:r>
              <a:rPr lang="zh-CN" altLang="en-US"/>
              <a:t>添加文档副标题</a:t>
            </a:r>
            <a:endParaRPr lang="zh-CN" altLang="en-US"/>
          </a:p>
        </p:txBody>
      </p:sp>
      <p:sp>
        <p:nvSpPr>
          <p:cNvPr id="1048652" name="文本占位符 5"/>
          <p:cNvSpPr>
            <a:spLocks noGrp="1"/>
          </p:cNvSpPr>
          <p:nvPr>
            <p:ph type="body" idx="2"/>
            <p:custDataLst>
              <p:tags r:id="rId5"/>
            </p:custDataLst>
          </p:nvPr>
        </p:nvSpPr>
        <p:spPr>
          <a:xfrm>
            <a:off x="1163955" y="4164965"/>
            <a:ext cx="7683500" cy="427355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文本占位符 4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>
          <a:xfrm>
            <a:off x="689610" y="4238625"/>
            <a:ext cx="4030345" cy="878840"/>
          </a:xfrm>
        </p:spPr>
        <p:txBody>
          <a:bodyPr>
            <a:normAutofit fontScale="88636" lnSpcReduction="20000"/>
          </a:bodyPr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794" name="标题 5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81355" y="5132705"/>
            <a:ext cx="4038600" cy="878840"/>
          </a:xfrm>
        </p:spPr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3145747" name="直接连接符 36"/>
          <p:cNvCxnSpPr/>
          <p:nvPr>
            <p:custDataLst>
              <p:tags r:id="rId5"/>
            </p:custDataLst>
          </p:nvPr>
        </p:nvCxnSpPr>
        <p:spPr>
          <a:xfrm>
            <a:off x="2739691" y="1844664"/>
            <a:ext cx="5490210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9" name="直接连接符 37"/>
          <p:cNvCxnSpPr/>
          <p:nvPr>
            <p:custDataLst>
              <p:tags r:id="rId6"/>
            </p:custDataLst>
          </p:nvPr>
        </p:nvCxnSpPr>
        <p:spPr>
          <a:xfrm>
            <a:off x="3462902" y="2562731"/>
            <a:ext cx="5353685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1" name="直接连接符 38"/>
          <p:cNvCxnSpPr/>
          <p:nvPr>
            <p:custDataLst>
              <p:tags r:id="rId7"/>
            </p:custDataLst>
          </p:nvPr>
        </p:nvCxnSpPr>
        <p:spPr>
          <a:xfrm>
            <a:off x="4264218" y="3259843"/>
            <a:ext cx="5047615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6" name="序号"/>
          <p:cNvSpPr txBox="1"/>
          <p:nvPr>
            <p:custDataLst>
              <p:tags r:id="rId8"/>
            </p:custDataLst>
          </p:nvPr>
        </p:nvSpPr>
        <p:spPr>
          <a:xfrm>
            <a:off x="3294380" y="1238250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01.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798" name="标题"/>
          <p:cNvSpPr txBox="1"/>
          <p:nvPr>
            <p:custDataLst>
              <p:tags r:id="rId9"/>
            </p:custDataLst>
          </p:nvPr>
        </p:nvSpPr>
        <p:spPr>
          <a:xfrm>
            <a:off x="4018280" y="1265555"/>
            <a:ext cx="7150735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单击此处添加文本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0" name="序号"/>
          <p:cNvSpPr txBox="1"/>
          <p:nvPr>
            <p:custDataLst>
              <p:tags r:id="rId10"/>
            </p:custDataLst>
          </p:nvPr>
        </p:nvSpPr>
        <p:spPr>
          <a:xfrm>
            <a:off x="3785870" y="1960880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02.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02" name="标题"/>
          <p:cNvSpPr txBox="1"/>
          <p:nvPr>
            <p:custDataLst>
              <p:tags r:id="rId11"/>
            </p:custDataLst>
          </p:nvPr>
        </p:nvSpPr>
        <p:spPr>
          <a:xfrm>
            <a:off x="4591050" y="1988185"/>
            <a:ext cx="6578600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培训背景与目标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4" name="序号"/>
          <p:cNvSpPr txBox="1"/>
          <p:nvPr>
            <p:custDataLst>
              <p:tags r:id="rId12"/>
            </p:custDataLst>
          </p:nvPr>
        </p:nvSpPr>
        <p:spPr>
          <a:xfrm>
            <a:off x="4368165" y="2639695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03.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06" name="标题"/>
          <p:cNvSpPr txBox="1"/>
          <p:nvPr>
            <p:custDataLst>
              <p:tags r:id="rId13"/>
            </p:custDataLst>
          </p:nvPr>
        </p:nvSpPr>
        <p:spPr>
          <a:xfrm>
            <a:off x="5163185" y="2672080"/>
            <a:ext cx="6005830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培训内容与方法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cxnSp>
        <p:nvCxnSpPr>
          <p:cNvPr id="3145753" name="直接连接符 9"/>
          <p:cNvCxnSpPr/>
          <p:nvPr>
            <p:custDataLst>
              <p:tags r:id="rId14"/>
            </p:custDataLst>
          </p:nvPr>
        </p:nvCxnSpPr>
        <p:spPr>
          <a:xfrm>
            <a:off x="4432601" y="4007474"/>
            <a:ext cx="5481320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5" name="直接连接符 10"/>
          <p:cNvCxnSpPr/>
          <p:nvPr>
            <p:custDataLst>
              <p:tags r:id="rId15"/>
            </p:custDataLst>
          </p:nvPr>
        </p:nvCxnSpPr>
        <p:spPr>
          <a:xfrm>
            <a:off x="5155812" y="4725541"/>
            <a:ext cx="5337175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8" name="序号"/>
          <p:cNvSpPr txBox="1"/>
          <p:nvPr>
            <p:custDataLst>
              <p:tags r:id="rId16"/>
            </p:custDataLst>
          </p:nvPr>
        </p:nvSpPr>
        <p:spPr>
          <a:xfrm>
            <a:off x="4942840" y="3365500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04.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17"/>
            </p:custDataLst>
          </p:nvPr>
        </p:nvSpPr>
        <p:spPr>
          <a:xfrm>
            <a:off x="5666740" y="3392805"/>
            <a:ext cx="5502910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培训师资与时间安排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2" name="序号"/>
          <p:cNvSpPr txBox="1"/>
          <p:nvPr>
            <p:custDataLst>
              <p:tags r:id="rId18"/>
            </p:custDataLst>
          </p:nvPr>
        </p:nvSpPr>
        <p:spPr>
          <a:xfrm>
            <a:off x="5478780" y="4123690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05.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14" name="标题"/>
          <p:cNvSpPr txBox="1"/>
          <p:nvPr>
            <p:custDataLst>
              <p:tags r:id="rId19"/>
            </p:custDataLst>
          </p:nvPr>
        </p:nvSpPr>
        <p:spPr>
          <a:xfrm>
            <a:off x="6283960" y="4150995"/>
            <a:ext cx="4886325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培训效果评估与反馈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6" name="序号"/>
          <p:cNvSpPr txBox="1"/>
          <p:nvPr>
            <p:custDataLst>
              <p:tags r:id="rId20"/>
            </p:custDataLst>
          </p:nvPr>
        </p:nvSpPr>
        <p:spPr>
          <a:xfrm>
            <a:off x="6061075" y="4802505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06.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18" name="标题"/>
          <p:cNvSpPr txBox="1"/>
          <p:nvPr>
            <p:custDataLst>
              <p:tags r:id="rId21"/>
            </p:custDataLst>
          </p:nvPr>
        </p:nvSpPr>
        <p:spPr>
          <a:xfrm>
            <a:off x="6856095" y="4834890"/>
            <a:ext cx="4313555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总结与展望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</p:spTree>
    <p:custDataLst>
      <p:tags r:id="rId22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https://d.book118.com/758076032052006025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b"/>
  <p:tag name="KSO_WM_UNIT_VALUE" val="17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稻小壳"/>
  <p:tag name="KSO_WM_UNIT_SUBTYPE" val="b"/>
  <p:tag name="KSO_WM_UNIT_TYPE" val="f"/>
  <p:tag name="KSO_WM_UNIT_VALUE" val="60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0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_1" val="7"/>
  <p:tag name="KSO_WM_UNIT_FILL_FORE_SCHEMECOLOR_INDEX_1_BRIGHTNESS" val="0"/>
  <p:tag name="KSO_WM_UNIT_FILL_FORE_SCHEMECOLOR_INDEX_1_POS" val="0"/>
  <p:tag name="KSO_WM_UNIT_FILL_FORE_SCHEMECOLOR_INDEX_1_TRANS" val="1"/>
  <p:tag name="KSO_WM_UNIT_FILL_FORE_SCHEMECOLOR_INDEX_2" val="7"/>
  <p:tag name="KSO_WM_UNIT_FILL_FORE_SCHEMECOLOR_INDEX_2_BRIGHTNESS" val="0"/>
  <p:tag name="KSO_WM_UNIT_FILL_FORE_SCHEMECOLOR_INDEX_2_POS" val="0.5"/>
  <p:tag name="KSO_WM_UNIT_FILL_FORE_SCHEMECOLOR_INDEX_2_TRANS" val="0"/>
  <p:tag name="KSO_WM_UNIT_FILL_FORE_SCHEMECOLOR_INDEX_3" val="7"/>
  <p:tag name="KSO_WM_UNIT_FILL_FORE_SCHEMECOLOR_INDEX_3_BRIGHTNESS" val="0"/>
  <p:tag name="KSO_WM_UNIT_FILL_FORE_SCHEMECOLOR_INDEX_3_POS" val="1"/>
  <p:tag name="KSO_WM_UNIT_FILL_FORE_SCHEMECOLOR_INDEX_3_TRANS" val="1"/>
  <p:tag name="KSO_WM_UNIT_FILL_GRADIENT_ANGLE" val="180"/>
  <p:tag name="KSO_WM_UNIT_FILL_GRADIENT_DIRECTION" val="4"/>
  <p:tag name="KSO_WM_UNIT_FILL_GRADIENT_TYPE" val="0"/>
  <p:tag name="KSO_WM_UNIT_FILL_TYPE" val="3"/>
  <p:tag name="KSO_WM_UNIT_HIGHLIGHT" val="0"/>
  <p:tag name="KSO_WM_UNIT_ID" val="_3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ORE_SCHEMECOLOR_INDEX_1" val="6"/>
  <p:tag name="KSO_WM_UNIT_TEXT_FORE_SCHEMECOLOR_INDEX_1_BRIGHTNESS" val="0.6"/>
  <p:tag name="KSO_WM_UNIT_TEXT_FORE_SCHEMECOLOR_INDEX_1_POS" val="0"/>
  <p:tag name="KSO_WM_UNIT_TEXT_FORE_SCHEMECOLOR_INDEX_1_TRANS" val="0"/>
  <p:tag name="KSO_WM_UNIT_TEXT_FORE_SCHEMECOLOR_INDEX_2" val="6"/>
  <p:tag name="KSO_WM_UNIT_TEXT_FORE_SCHEMECOLOR_INDEX_2_BRIGHTNESS" val="0.6"/>
  <p:tag name="KSO_WM_UNIT_TEXT_FORE_SCHEMECOLOR_INDEX_2_POS" val="0.8"/>
  <p:tag name="KSO_WM_UNIT_TEXT_FORE_SCHEMECOLOR_INDEX_2_TRANS" val="1"/>
  <p:tag name="KSO_WM_UNIT_TEXT_LINE_FILL_TYPE" val="5"/>
  <p:tag name="KSO_WM_UNIT_TEXT_LINE_GRADIENT_ANGLE" val="90"/>
  <p:tag name="KSO_WM_UNIT_TEXT_LINE_GRADIENT_DIRECTION" val="1"/>
  <p:tag name="KSO_WM_UNIT_TEXT_LINE_GRADIENT_TYPE" val="0"/>
  <p:tag name="KSO_WM_UNIT_TYPE" val="b"/>
  <p:tag name="KSO_WM_UNIT_VALUE" val="17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h_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4"/>
  <p:tag name="KSO_WM_UNIT_TEXT_FILL_FORE_SCHEMECOLOR_INDEX_BRIGHTNESS" val="0"/>
  <p:tag name="KSO_WM_UNIT_TEXT_FILL_TYPE" val="1"/>
  <p:tag name="KSO_WM_UNIT_TYPE" val="h_a"/>
  <p:tag name="KSO_WM_UNIT_VALUE" val="10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4"/>
  <p:tag name="KSO_WM_UNIT_TEXT_FILL_FORE_SCHEMECOLOR_INDEX_BRIGHTNESS" val="0"/>
  <p:tag name="KSO_WM_UNIT_TEXT_FILL_TYPE" val="1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YPE" val="b"/>
  <p:tag name="KSO_WM_UNIT_VALUE" val="17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稻小壳"/>
  <p:tag name="KSO_WM_UNIT_SUBTYPE" val="b"/>
  <p:tag name="KSO_WM_UNIT_TYPE" val="f"/>
  <p:tag name="KSO_WM_UNIT_VALUE" val="60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0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3.xml><?xml version="1.0" encoding="utf-8"?>
<p:tagLst xmlns:p="http://schemas.openxmlformats.org/presentationml/2006/main">
  <p:tag name="KSO_WM_BEAUTIFY_FLAG" val="#wm#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  <p:tag name="KSO_WM_TEMPLATE_THUMBS_INDEX" val="1、9"/>
</p:tagLst>
</file>

<file path=ppt/tags/tag8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b"/>
  <p:tag name="KSO_WM_UNIT_VALUE" val="17"/>
</p:tagLst>
</file>

<file path=ppt/tags/tag8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WPS"/>
  <p:tag name="KSO_WM_UNIT_SUBTYPE" val="b"/>
  <p:tag name="KSO_WM_UNIT_TYPE" val="f"/>
  <p:tag name="KSO_WM_UNIT_VALUE" val="60"/>
</p:tagLst>
</file>

<file path=ppt/tags/tag87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684.4&quot;,&quot;height&quot;:&quot;359.65&quot;}"/>
  <p:tag name="KSO_WM_SLIDE_ID" val="custom20230231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  <p:tag name="KSO_WM_TEMPLATE_THUMBS_INDEX" val="1、9"/>
</p:tagLst>
</file>

<file path=ppt/tags/tag88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ORE_SCHEMECOLOR_INDEX_1" val="6"/>
  <p:tag name="KSO_WM_UNIT_TEXT_FORE_SCHEMECOLOR_INDEX_1_BRIGHTNESS" val="0.6"/>
  <p:tag name="KSO_WM_UNIT_TEXT_FORE_SCHEMECOLOR_INDEX_1_POS" val="0"/>
  <p:tag name="KSO_WM_UNIT_TEXT_FORE_SCHEMECOLOR_INDEX_1_TRANS" val="0"/>
  <p:tag name="KSO_WM_UNIT_TEXT_FORE_SCHEMECOLOR_INDEX_2" val="6"/>
  <p:tag name="KSO_WM_UNIT_TEXT_FORE_SCHEMECOLOR_INDEX_2_BRIGHTNESS" val="0.6"/>
  <p:tag name="KSO_WM_UNIT_TEXT_FORE_SCHEMECOLOR_INDEX_2_POS" val="0.8"/>
  <p:tag name="KSO_WM_UNIT_TEXT_FORE_SCHEMECOLOR_INDEX_2_TRANS" val="1"/>
  <p:tag name="KSO_WM_UNIT_TEXT_LINE_FILL_TYPE" val="5"/>
  <p:tag name="KSO_WM_UNIT_TEXT_LINE_GRADIENT_ANGLE" val="90"/>
  <p:tag name="KSO_WM_UNIT_TEXT_LINE_GRADIENT_DIRECTION" val="1"/>
  <p:tag name="KSO_WM_UNIT_TEXT_LINE_GRADIENT_TYPE" val="0"/>
  <p:tag name="KSO_WM_UNIT_TYPE" val="b"/>
  <p:tag name="KSO_WM_UNIT_VALUE" val="17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2_1"/>
  <p:tag name="KSO_WM_UNIT_INDEX" val="1_2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3_1"/>
  <p:tag name="KSO_WM_UNIT_INDEX" val="1_3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4_1"/>
  <p:tag name="KSO_WM_UNIT_INDEX" val="1_4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1_1"/>
  <p:tag name="KSO_WM_UNIT_INDEX" val="1_1_1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22"/>
</p:tagLst>
</file>

<file path=ppt/tags/tag9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2_2"/>
  <p:tag name="KSO_WM_UNIT_INDEX" val="1_2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20"/>
</p:tagLst>
</file>

<file path=ppt/tags/tag9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3_2"/>
  <p:tag name="KSO_WM_UNIT_INDEX" val="1_3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8"/>
</p:tagLst>
</file>

<file path=ppt/tags/tag9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5_1"/>
  <p:tag name="KSO_WM_UNIT_INDEX" val="1_5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6_1"/>
  <p:tag name="KSO_WM_UNIT_INDEX" val="1_6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4_2"/>
  <p:tag name="KSO_WM_UNIT_INDEX" val="1_4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6"/>
</p:tagLst>
</file>

<file path=ppt/tags/tag10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5_2"/>
  <p:tag name="KSO_WM_UNIT_INDEX" val="1_5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4"/>
</p:tagLst>
</file>

<file path=ppt/tags/tag10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6_2"/>
  <p:tag name="KSO_WM_UNIT_INDEX" val="1_6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2"/>
</p:tagLst>
</file>

<file path=ppt/tags/tag10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31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0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71">
      <a:dk1>
        <a:srgbClr val="000000"/>
      </a:dk1>
      <a:lt1>
        <a:srgbClr val="FFFFFF"/>
      </a:lt1>
      <a:dk2>
        <a:srgbClr val="0D1053"/>
      </a:dk2>
      <a:lt2>
        <a:srgbClr val="F8F8FE"/>
      </a:lt2>
      <a:accent1>
        <a:srgbClr val="EB99FF"/>
      </a:accent1>
      <a:accent2>
        <a:srgbClr val="99C2FF"/>
      </a:accent2>
      <a:accent3>
        <a:srgbClr val="BDBFF4"/>
      </a:accent3>
      <a:accent4>
        <a:srgbClr val="CEF3FE"/>
      </a:accent4>
      <a:accent5>
        <a:srgbClr val="D3FCD0"/>
      </a:accent5>
      <a:accent6>
        <a:srgbClr val="F7FECE"/>
      </a:accent6>
      <a:hlink>
        <a:srgbClr val="0563C1"/>
      </a:hlink>
      <a:folHlink>
        <a:srgbClr val="954F72"/>
      </a:folHlink>
    </a:clrScheme>
    <a:fontScheme name="自定义 11">
      <a:majorFont>
        <a:latin typeface="MiSans Heavy"/>
        <a:ea typeface="MiSans Heavy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18</Paragraphs>
  <Slides>3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11">
      <vt:lpstr>Arial</vt:lpstr>
      <vt:lpstr>Calibri</vt:lpstr>
      <vt:lpstr>MiSans Heavy</vt:lpstr>
      <vt:lpstr>MiSans</vt:lpstr>
      <vt:lpstr>Wingdings</vt:lpstr>
      <vt:lpstr>微软雅黑</vt:lpstr>
      <vt:lpstr>Calibri Light</vt:lpstr>
      <vt:lpstr>Office Theme</vt:lpstr>
      <vt:lpstr>谷物种植行业的农产品出口管理培训计划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2024-09-02T00:29:00.200</cp:lastPrinted>
  <dcterms:created xsi:type="dcterms:W3CDTF">2024-09-01T16:29:00Z</dcterms:created>
  <dcterms:modified xsi:type="dcterms:W3CDTF">2024-09-01T16:29:02Z</dcterms:modified>
</cp:coreProperties>
</file>