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7F508-18C5-4129-86E0-331189D5A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92A7F-05A8-4958-81DE-CBF546F76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CBC3A-9BD3-4938-BAFA-8B10BC5B2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ED85B8-E309-43A0-B96F-011E6FB7D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FC8135-9A09-4AF2-B309-BA16C3F61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468581-C9E1-4CAD-B70D-7C3CFF3BD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5EDB0C-71B3-414D-898B-119A71EA0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2C9E57-B59E-4215-AFA5-4494F289C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68564-4E0F-40CE-9A51-8BAA401C4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17E6B-5B7B-4381-9992-5C26ACCD1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FAD05-AF4B-4334-B9A8-7297E77B3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00014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西摩·切瓦斯特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切瓦斯特的艺术风格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切瓦斯特的代表作品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切瓦斯特的影响与贡献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切瓦斯特与其他艺术家的比较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5440775" y="5412803"/>
            <a:ext cx="1953437" cy="490334"/>
            <a:chOff x="5440775" y="5412803"/>
            <a:chExt cx="1953437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440775" y="5412803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265709" y="4184077"/>
            <a:ext cx="1953437" cy="490334"/>
            <a:chOff x="7265709" y="4184077"/>
            <a:chExt cx="195343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265709" y="4184077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27586" y="2936302"/>
            <a:ext cx="1953437" cy="490334"/>
            <a:chOff x="9027586" y="2936302"/>
            <a:chExt cx="1953437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9027586" y="2936302"/>
              <a:ext cx="195343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分析切瓦斯特对现代设计的影响和贡献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探讨切瓦斯特的设计理念和风格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介绍西摩·切瓦斯特的生平和成就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切瓦斯特的简介和成就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曾获得美国平面设计协会终身成就奖、国际设计奖等众多殊荣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出生于美国纽约，是一位著名的平面设计师、插画家和艺术家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他的设计理念和风格对现代平面设计产生了深远的影响，被誉为“平面设计之父”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他的作品被广泛收藏并展出，成为世界各大博物馆的珍贵藏品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切瓦斯特的艺术风格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符号化表达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切瓦斯特善于运用简洁的图形符号来表达复杂的主题，使作品具有强烈的视觉冲击力和辨识度。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抽象与具象的结合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他的作品常常将抽象元素与具象形象巧妙地融合在一起，形成独特的视觉风格，既富有象征意义又具有装饰性。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幽默与讽刺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切瓦斯特的作品中常常透露出幽默与讽刺的意味，通过夸张、变形等手法揭示现实世界的荒诞与矛盾。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独特的视觉语言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鲜艳明快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他善于运用鲜艳明快的色彩，营造出轻松愉悦的氛围，使作品具有强烈的视觉吸引力。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通过巧妙的色彩对比，突出主题，引导观众的视线，增强作品的层次感。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色彩在切瓦斯特的作品中还承担着情感表达的作用，不同的色彩搭配能够传达出不同的情感氛围。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色彩运用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空间感营造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他善于利用透视、重叠等手法营造空间感，使画面具有深度和立体感。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节奏与韵律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切瓦斯特的作品在构图上还注重节奏与韵律的把握，通过图形元素的排列组合和色彩的搭配，形成富有动感的视觉效果。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平衡与对称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他的作品在构图上追求平衡与对称，通过精心安排图形元素的位置和大小，使画面呈现出和谐统一的美感。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切瓦斯特的代表作品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艺术风格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运用波普艺术风格，将大众文化元素和流行符号融入作品中，形成独特的视觉效果。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主题思想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批判了美国社会中的消费主义、物质主义和功利主义，呼吁人们追求真正的梦想和价值。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创作背景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作品反映了美国20世纪60年代的社会现实，通过讽刺和幽默的手法揭示了美国梦的虚幻。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《美国之梦的实现》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创作背景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作品以俄国作家托尔斯泰的同名小说为灵感来源，通过视觉语言展现了战争与和平的主题。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艺术风格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采用拼贴、重组等手法，将不同历史时期的图像和符号融合在一起，形成强烈的视觉冲击。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主题思想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表达了战争对人类造成的灾难和痛苦，呼吁人们珍惜和平、反对战争。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《战争与和平》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https://d.book118.com/758100014003006042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2024-09-20T23:02:33.336</cp:lastPrinted>
  <dcterms:created xsi:type="dcterms:W3CDTF">2024-09-20T15:02:33Z</dcterms:created>
  <dcterms:modified xsi:type="dcterms:W3CDTF">2024-09-20T15:02:35Z</dcterms:modified>
</cp:coreProperties>
</file>