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C0864-1333-470F-AB90-0E921AFBE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71BBE-35C0-497A-ABE5-4F875004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A80E-22C2-4B57-8A1D-C89553578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437DCE-986B-4A45-A179-5080772DC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4EFD39-6196-464A-B507-345D4E9A1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CE23B0-A68D-4419-9E21-01AFF92F2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407F24-B9AA-41D2-B9A3-BB53B0498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07098-9949-4320-AA8A-FF3C5F662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51C9E-6AA7-4086-999E-3012CDB8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08E75-5596-43EA-99C0-6E34B5C1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19425-0EEE-4263-99D5-9E8E26E62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10004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城市交通规划与优化策略方案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案例分析：某城市交通规划与优化实践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城市化进程加速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随着全球城市化进程的推进，城市交通问题日益突出，成为制约城市发展的重要因素。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交通拥堵与环境污染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城市交通拥堵严重，导致出行效率低下，同时机动车尾气排放造成环境污染。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公共交通不足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部分城市公共交通服务不足，无法满足市民出行需求，亟待改善。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发达国家在城市交通规划方面起步较早，积累了丰富的经验，如TOD模式、公交优先等策略。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近年来，我国城市交通规划发展迅速，借鉴国际经验并结合国情，逐步形成具有中国特色的城市交通规划体系。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研究热点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当前，智能交通系统、共享出行、低碳交通等成为城市交通规划领域的研究热点。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缓解交通拥堵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通过优化城市交通规划，提高道路通行效率，减少交通拥堵现象。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改善环境质量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减少机动车尾气排放，改善城市空气质量、降低噪音污染。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促进城市可持续发展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优化交通结构，推动城市经济、社会和环境协调发展。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早晚高峰时段，城市主要干道和交叉口经常出现严重拥堵，影响居民通勤和出行效率。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高峰时段拥堵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208" r="22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区域交通拥堵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000" b="14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节假日拥堵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部分商业区、学校、医院等区域交通吸引点周边道路拥堵现象严重，影响局部交通运行。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旅游旺季或大型活动期间，景区、商圈等特定区域交通压力剧增，导致严重拥堵。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交通拥堵问题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部分区域公交线网稀疏，无法满足居民出行需求，尤其是偏远地区和新建小区。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公交线网覆盖不足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地铁线路和站点布局不够合理，高峰时段运力紧张，难以满足大客流需求。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地铁运力不足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出租车数量相对较少，尤其是在高峰时段和恶劣天气条件下，打车难问题突出。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出租车数量不足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公共交通不足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042" b="16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共享停车发展不足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共享停车等新型停车模式发展缓慢，未能充分利用现有停车资源。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停车位供需失衡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城市停车位数量不足，尤其是老旧小区、商业区等区域，停车难问题严重。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停车管理不规范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部分停车场管理混乱，存在乱收费、占用消防通道等问题，影响停车秩序和公共安全。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停车难问题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部分道路设计不合理、交通标志标线不完善，存在安全隐患，易引发交通事故。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道路安全隐患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部分驾驶员超速、闯红灯、酒后驾驶等违法行为频发，增加交通事故风险。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驾驶行为不规范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交通执法和监管力度不足，对交通违法行为查处不力，导致交通事故频发。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城市交通规划策略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优化道路布局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合理规划城市主次干道、支路等道路网络，提高道路通达性和微循环能力。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完善交通枢纽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建设综合交通枢纽，实现不同交通方式的无缝换乘，提高交通运行效率。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构建综合交通网络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通过规划多层次、立体化的交通网络，包括地铁、公交、轻轨、共享单车等，实现不同交通方式的有效衔接。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完善交通网络布局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通过政策引导和技术创新，提高公共交通的吸引力，降低私家车出行比例。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倡导公共交通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鼓励步行、自行车等绿色出行方式，减少机动车尾气排放，改善空气质量。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发展绿色出行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发展共享汽车、共享单车等共享交通模式，提高交通资源利用效率。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推广共享交通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优化交通结构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通过智能交通信号控制、交通拥堵收费等手段，提高城市交通运行效率。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加强交通管理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利用大数据、人工智能等技术手段，构建智能交通系统，实现交通信息的实时感知、分析和处理。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推进智能交通系统建设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合理规划停车设施布局，推进停车产业化发展，缓解停车难问题。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优化停车管理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提升交通运行效率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https://d.book118.com/758100043035006025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2024-09-01T19:36:58.211</cp:lastPrinted>
  <dcterms:created xsi:type="dcterms:W3CDTF">2024-09-01T11:36:58Z</dcterms:created>
  <dcterms:modified xsi:type="dcterms:W3CDTF">2024-09-01T11:37:00Z</dcterms:modified>
</cp:coreProperties>
</file>