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BF83E54-3236-4452-945B-823622E05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5FC07F-A911-4469-A43F-A383AD565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9288A5-6873-4058-A1AB-68C83F1B22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0CB399-07F8-4C6B-A927-23EE62F1F7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941EB0C-EC0E-4C59-B1CD-620D8A665E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873D419-1CCA-426C-9CC5-987EEB5BA9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79CA9A-CCDB-4AC8-A480-28F3B526D2F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451499-DF72-4145-AF48-2603D37923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1D1A09-CF0B-42E3-A19C-BCC84BA1F3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FC49D-9D29-49DF-A915-5486053AC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24DFF-965E-407B-8876-B26F08A057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101000053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临床医学与个体化医学的融合与协同发展</a:t>
            </a:r>
          </a:p>
        </p:txBody>
      </p:sp>
      <p:sp>
        <p:nvSpPr>
          <p:cNvPr id="3" name="TextBox 3"/>
          <p:cNvSpPr txBox="1"/>
          <p:nvPr/>
        </p:nvSpPr>
        <p:spPr>
          <a:xfrm>
            <a:off x="717451" y="5208092"/>
            <a:ext cx="3199938" cy="36154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汇报人：</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solidFill>
                <a:latin typeface="Arial"/>
                <a:ea typeface="Arial"/>
                <a:cs typeface="Arial"/>
              </a:rPr>
              <a:t>2023-12-27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临床医学与个体化医学的理论基础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临床医学与个体化医学的实践应用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协同发展的策略与方法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面临的挑战与解决方案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引言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grpSp>
      <p:pic>
        <p:nvPicPr>
          <p:cNvPr id="8" name="Picture 8"/>
          <p:cNvPicPr>
            <a:picLocks noChangeAspect="1"/>
          </p:cNvPicPr>
          <p:nvPr/>
        </p:nvPicPr>
        <p:blipFill>
          <a:blip r:embed="rId2"/>
          <a:srcRect t="27861" b="2786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医学模式转变</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随着医学模式的转变，传统临床医学逐渐向个体化医学发展，强调根据患者的基因组、生活方式等因素制定个性化治疗方案。</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精准医疗需求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随着精准医疗概念的提出，临床医学与个体化医学的融合成为实现精准医疗的重要途径。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提高治疗效果</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通过个体化医学的精准诊断和治疗，可以提高治疗效果，减少不必要的医疗浪费。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临床医学是研究疾病的病因、诊断、治疗和预防的医学分支，以患者为中心，关注疾病的临床表现和治疗。</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临床医学定义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个体化医学是一种根据患者的个体特征，制定个性化治疗方案的医学模式，旨在提高治疗效果和患者生活质量。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个体化医学定义</a:t>
            </a:r>
          </a:p>
        </p:txBody>
      </p:sp>
      <p:pic>
        <p:nvPicPr>
          <p:cNvPr id="10" name="Picture 10"/>
          <p:cNvPicPr>
            <a:picLocks noChangeAspect="1"/>
          </p:cNvPicPr>
          <p:nvPr/>
        </p:nvPicPr>
        <p:blipFill>
          <a:blip r:embed="rId3"/>
          <a:srcRect l="8008" r="80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5708" r="157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临床医学与个体化医学密切相关，前者为后者提供疾病诊断和治疗的基础，后者则通过精准医疗手段提高治疗效果。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二者关系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临床医学与个体化医学的定义与关系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挑战</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目前临床医学与个体化医学的融合仍面临技术、伦理、经济等多方面的挑战，如数据共享、隐私保护、医疗资源分配等问题。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发展趋势</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随着基因组学、蛋白质组学等技术的发展，临床医学与个体化医学的融合将更加深入，实现更精准的诊断和治疗。</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未来发展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未来需要加强跨学科合作，推动技术创新和制度完善，以更好地实现临床医学与个体化医学的融合与协同发展。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发展趋势与挑战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临床医学与个体化医学的理论基础</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临床医学定义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临床医学是研究疾病的病因、诊断、治疗和预防，提高临床治疗水平，促进人体健康的科学。</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临床医学的理论基础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包括解剖学、生理学、病理学、药理学等基础医学学科，为疾病的诊断和治疗提供科学依据。</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临床医学的实践应用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通过病史采集、体格检查、实验室检查和影像学检查等手段，对疾病进行诊断和治疗，关注患者的全面健康状况。</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临床医学的理论体系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个体化医学是根据每个患者的基因、环境和生活方式等个体差异，制定个性化的预防、诊断和治疗方案的医学领域。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个体化医学定义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包括基因组学、蛋白质组学、代谢组学等组学技术，以及大数据和人工智能等信息技术，为精准医疗提供技术支持。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个体化医学的理论基础</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通过基因检测、生物标志物分析等手段，评估患者的疾病风险和预后，制定个性化的治疗方案，提高治疗效果和患者生活质量。</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个体化医学的实践应用</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个体化医学的理论体系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融合点</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临床医学和个体化医学在关注患者健康状况、提高治疗效果等方面具有共同目标，可以相互融合，形成更加完善的医疗体系。</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互补性</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临床医学注重疾病的共性特征和普遍规律，而个体化医学关注患者的个体差异和个性化需求。两者相互补充，可以更加全面地了解疾病的发生发展机制，为患者提供更加精准的治疗方案。</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发展趋势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科技的不断进步和医疗模式的转变，临床医学和个体化医学的融合与协同发展将成为未来医疗领域的重要趋势。通过整合两者的优势资源和技术手段，可以进一步提高医疗水平和服务质量，为人类的健康事业做出更大贡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两者之间的融合与互补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Arial"/>
                <a:ea typeface="Arial"/>
                <a:cs typeface="Arial"/>
              </a:rPr>
              <a:t>临床医学与个体化医学的实践应用</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精准医学在临床决策中的价值</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结合临床数据和个体特征，为医生和患者提供更加科学、个性化的治疗建议。</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基因组学在精准诊断中的应用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通过基因测序技术，对疾病相关基因进行突变筛查和诊断，提高诊断的准确性和时效性。</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个体化治疗策略</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根据患者的基因型、表型等特征，制定针对性的治疗方案，提高治疗效果和患者生存率。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精准诊断与治疗</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68" r="2368"/>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研究基因多态性与药物反应的关系，为患者提供个性化的用药方案，减少药物不良反应和提高疗效。</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药物基因组学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分析药物在体内的吸收、分布、代谢和排泄过程，指导患者合理用药，降低药物毒性和副作用。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药物代谢动力学</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关注药物之间的相互作用以及药物与食物、饮料等的相互作用，确保患者用药安全有效。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药物相互作用与用药安全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个性化用药指导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https://d.book118.com/758101000053006022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2024-08-28T12:08:36.423</cp:lastPrinted>
  <dcterms:created xsi:type="dcterms:W3CDTF">2024-08-28T04:08:36Z</dcterms:created>
  <dcterms:modified xsi:type="dcterms:W3CDTF">2024-08-28T04:08:38Z</dcterms:modified>
</cp:coreProperties>
</file>