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7CFF2-2F4A-45B4-9505-08C193D88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8EF59-1D59-4871-94F0-C692F1267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2578D-E778-4C2C-9EF7-76EEB4012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34F856-7D98-4476-9302-E90FEEFD1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6960FE-AF39-4030-9975-0F7D9FA64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659785-D9A9-4A5D-9060-C43BBEC4D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036D7D-20C0-40DA-8CE3-49ABB543B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0B2E32-49C8-4E14-A65A-5005BABCA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9B6A4-546E-4FAC-AD38-1977AA599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7F038-5843-4914-BE5F-A1F92F621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13154-2BB4-4611-855E-F991FAD76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010130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哲学：现世的智慧\n## 1.哲学的起源及其发展历程\n### 1.1古希腊哲学的起源与早期发展\n### 1.2中世纪哲学的宗教背景与影响\n### 1.3近现代哲学的多元化发展趋势\n## 2.哲学的基本问题与思考方法\n### 2.1哲学的基本问题：存在、知识、道德与美学\n### 2.2哲学思考方法：逻辑、辩证与批判性思维\n### 2.3哲学与其他学科的关系与互动\n## 3.哲学在现世生活中的应用与价值\n### 3.1哲学在个人成长与心灵修养中的应用\n### 3.2哲学在社会发展与道德建设中的价值\n### 3.3哲学在科技与艺术创作中的启示作用\n## 4.哲学在现代教育中的重要性\n### 4.1哲学教育对于培养独立思考能力的重要性\n### 4.2哲学教育在提升人文素养与道德观念中的作用\n### 4.3哲学教育在现代教育体系中的创新与探索\n## 5.哲学在未来的发展趋势与挑战\n### 5.1哲学在互联网时代的发展与变革\n### 5.2哲学在应对全球性问题的思考与建议\n### 5.3哲学在未来人类社会中的角色与使命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哲学：现世的智慧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1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哲学的起源及其发展历程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5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5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5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古希腊哲学的起源</a:t>
                </a:r>
                <a:endParaRPr/>
              </a:p>
            </p:txBody>
          </p:sp>
          <p:sp>
            <p:nvSpPr>
              <p:cNvPr id="15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自然哲学：探索宇宙的起源、结构和变化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人文哲学：关注人类的生活、道德和价值观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逻辑哲学：研究思维规律和方法</a:t>
                </a:r>
                <a:endParaRPr/>
              </a:p>
            </p:txBody>
          </p:sp>
        </p:grpSp>
        <p:grpSp>
          <p:nvGrpSpPr>
            <p:cNvPr id="15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5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古希腊哲学的代表人物</a:t>
                </a:r>
                <a:endParaRPr/>
              </a:p>
            </p:txBody>
          </p:sp>
          <p:sp>
            <p:nvSpPr>
              <p:cNvPr id="1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苏格拉底：提出“认识你自己”的命题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柏拉图：创立柏拉图学院，提出理念论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亚里士多德：建立形而上学体系，提出伦理学原则</a:t>
                </a:r>
                <a:endParaRPr/>
              </a:p>
            </p:txBody>
          </p:sp>
        </p:grpSp>
        <p:grpSp>
          <p:nvGrpSpPr>
            <p:cNvPr id="15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5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古希腊哲学的影响</a:t>
                </a:r>
                <a:endParaRPr/>
              </a:p>
            </p:txBody>
          </p:sp>
          <p:sp>
            <p:nvSpPr>
              <p:cNvPr id="16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对后世哲学思想的启示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对西方文化的塑造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对科学、艺术和政治的影响</a:t>
                </a:r>
                <a:endParaRPr/>
              </a:p>
            </p:txBody>
          </p:sp>
        </p:grpSp>
      </p:grpSp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古希腊哲学的起源与早期发展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6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6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宗教信仰与哲学思想的融合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哲学成为神学的附庸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哲学思考的关注点：上帝、灵魂、世界</a:t>
                </a:r>
                <a:endParaRPr/>
              </a:p>
            </p:txBody>
          </p:sp>
          <p:sp>
            <p:nvSpPr>
              <p:cNvPr id="1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中世纪哲学的特点</a:t>
                </a:r>
                <a:endParaRPr/>
              </a:p>
            </p:txBody>
          </p:sp>
        </p:grpSp>
        <p:grpSp>
          <p:nvGrpSpPr>
            <p:cNvPr id="16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圣奥古斯丁：基督教神学的奠基人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圣托马斯·阿奎那：提出存在论和伦理学原则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威廉·奥康姆：提出“如无必要，勿增实体”的原则</a:t>
                </a:r>
                <a:endParaRPr/>
              </a:p>
            </p:txBody>
          </p:sp>
          <p:sp>
            <p:nvSpPr>
              <p:cNvPr id="17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中世纪哲学的代表人物</a:t>
                </a:r>
                <a:endParaRPr/>
              </a:p>
            </p:txBody>
          </p:sp>
        </p:grpSp>
        <p:grpSp>
          <p:nvGrpSpPr>
            <p:cNvPr id="17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7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对基督教神学的影响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对西方文化的塑造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对后世哲学思想的启示</a:t>
                </a:r>
                <a:endParaRPr/>
              </a:p>
            </p:txBody>
          </p:sp>
          <p:sp>
            <p:nvSpPr>
              <p:cNvPr id="17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中世纪哲学的影响</a:t>
                </a:r>
                <a:endParaRPr/>
              </a:p>
            </p:txBody>
          </p:sp>
        </p:grpSp>
      </p:grpSp>
      <p:pic>
        <p:nvPicPr>
          <p:cNvPr id="17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7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中世纪哲学的宗教背景与影响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近现代哲学的多元化发展趋势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1" name="组合 18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82" name="组合 181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文艺复兴时期的哲学思想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人文主义：关注人性、个性和自由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经验主义：强调感性经验和观察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理性主义：强调理性思维和推理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7" name="组合 186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现代哲学的主要流派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存在主义：关注个体的存在和自由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现象学：研究现象背后的本质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分析哲学：强调语言和逻辑分析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2" name="组合 191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近现代哲学的发展趋势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哲学主题的多元化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哲学方法的创新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哲学与其他学科的交叉融合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哲学的基本问题与思考方法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03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04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05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06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07" name="组合 20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08" name="组合 207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0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存在问题：探讨世界的本质、存在方式和存在意义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0" name="组合 209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1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知识问题：探讨知识的来源、性质和范围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2" name="组合 211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13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道德问题：探讨道德的起源、标准和价值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4" name="组合 213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15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美学问题：探讨美的本质、创造和欣赏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哲学的基本问题：存在、知识、道德与美学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组合 21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9" name="组合 218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逻辑方法：运用逻辑推理和论证，揭示事物的内在联系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3" name="组合 222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辩证方法：揭示事物的发展和变化，强调对立统一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2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7" name="组合 226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批判性思维：对已有观念和观点进行质疑、分析和评价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3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哲学思考方法：逻辑、辩证与批判性思维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哲学与其他学科的关系与互动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组合 23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35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哲学与自然科学：哲学为自然科学提供世界观和方法论指导</a:t>
                </a:r>
                <a:endParaRPr/>
              </a:p>
            </p:txBody>
          </p:sp>
          <p:cxnSp>
            <p:nvCxnSpPr>
              <p:cNvPr id="239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40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43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哲学与社会科学：哲学为社会科学提供理论框架和价值导向</a:t>
                </a:r>
                <a:endParaRPr/>
              </a:p>
            </p:txBody>
          </p:sp>
        </p:grpSp>
        <p:grpSp>
          <p:nvGrpSpPr>
            <p:cNvPr id="245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48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哲学与人文科学：哲学与人文科学相互渗透，共同关注人类的精神世界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哲学在现世生活中的应用与价值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组合 1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哲学思考：培养独立思考和批判性思维能力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" name="组合 15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道德修养：提高道德认识和道德实践能力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" name="组合 19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心灵成长：塑造健康、和谐的人格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哲学在个人成长与心灵修养中的应用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https://d.book118.com/758101013002006043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哲学：现世的智慧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2024-09-22T08:38:54.392</cp:lastPrinted>
  <dcterms:created xsi:type="dcterms:W3CDTF">2024-09-22T00:38:54Z</dcterms:created>
  <dcterms:modified xsi:type="dcterms:W3CDTF">2024-09-22T00:38:56Z</dcterms:modified>
</cp:coreProperties>
</file>