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B3630-B7C0-448C-A8FB-B122D6C1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F103A-D937-4FB4-84C8-0BE24792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F710B-7AFD-47C9-8668-7123C3FA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6AED1-791F-4B04-A369-976330DD4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81D64-2769-4FA4-811F-C501AA92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B2B85-9167-4EFB-94AD-A097F042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465DF-D269-4CD5-8EAA-5DED9B16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8A965-50B5-47F7-80B0-61891744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DAC56-3A97-43C2-A6BB-3AA1B40D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7A934-8511-4D64-953F-E3EA11570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B63F7-E4E3-4B6A-9C1C-41A55439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103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安全员工作个人总结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工作经验与教训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通过个人工作总结，强调安全员工作的重要性，提升全员安全意识。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完善安全制度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总结过去的工作经验，发现安全制度的不足之处，提出改进建议。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促进安全文化建设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通过分享个人工作总结，推动公司安全文化的建设和发展。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介绍安全员的工作职责和任务，包括安全检查、隐患排查、安全培训等。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展示过去一段时间内安全员工作的成果，如排查出的隐患数量、开展的安全培训次数等。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分享在工作中获得的经验教训，包括应对突发事件的措施、与同事和上级的沟通技巧等。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提出未来一段时间内的安全工作计划，如加强安全检查、完善安全制度等。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对企业内部各项安全设施进行定期检查，确保设施完好有效。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整改落实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通过日常巡查、专项检查等方式，及时发现并排除各类安全隐患。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对排查出的安全隐患，及时跟进整改情况，确保问题得到彻底解决。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制定年度安全培训计划，明确培训目标、内容、时间和参与人员。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按计划开展各类安全培训活动，提高员工的安全意识和操作技能。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通过企业内部宣传栏、安全月活动等方式，普及安全知识，营造良好的安全文化氛围。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安全事故应急处理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制定完善的安全事故应急预案，明确应急组织、通讯联络、现场处置等方面要求。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定期组织应急演练活动，提高员工应对突发事件的快速反应和处置能力。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在发生安全事故时，迅速启动应急预案，组织人员进行现场处置，最大限度减少事故损失。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不断修订和完善企业内部各项安全管理制度，确保制度与实际工作相适应。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针对安全管理工作中存在的瓶颈和问题，优化工作流程，提高工作效率。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定期对企业内部各项安全管理工作进行合规性检查，确保符合国家法律法规和行业标准要求。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安全制度与流程完善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定期开展安全隐患排查工作，及时发现并处理潜在的安全问题，有效预防了安全事故的发生。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通过加强对安全制度的执行和监督，确保每位员工都严格遵守安全规定，从而减少了安全事故的发生。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加强对员工的安全培训和教育，提高员工的安全意识和操作技能，使员工能够在实际工作中避免安全事故。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安全事故率降低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安全知识培训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定期开展安全知识培训，使员工掌握基本的安全知识和应急处理技能，提高员工的安全意识。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安全经验分享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鼓励员工分享自己在工作中的安全经验和教训，促进员工之间的交流和学习，共同提高安全意识。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通过组织安全文化活动、制作安全宣传资料等方式，提高员工对安全的认识和重视程度。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对整改后的安全隐患进行跟踪和复查，确保整改措施的有效性和长期性。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隐患排查机制完善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建立完善的隐患排查机制，确保每个区域、每个岗位的安全隐患都能被及时发现和记录。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针对排查出的安全隐患，制定具体的整改措施和计划，并落实到责任人，确保隐患得到及时整改。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安全隐患整改率提升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引入先进管理理念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学习借鉴国内外先进的安全管理理念和方法，结合企业实际情况进行创新应用。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推行风险管理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建立风险管理体系，对企业运营过程中的各种风险进行识别、评估和控制，降低安全事故发生的概率。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实施安全标准化管理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推动企业安全标准化管理，建立完善的安全管理制度和流程，提高安全管理水平。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创新安全管理模式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https://d.book118.com/758101031007006031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2024-09-07T18:24:15.707</cp:lastPrinted>
  <dcterms:created xsi:type="dcterms:W3CDTF">2024-09-07T10:24:15Z</dcterms:created>
  <dcterms:modified xsi:type="dcterms:W3CDTF">2024-09-07T10:24:17Z</dcterms:modified>
</cp:coreProperties>
</file>