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623CF-EAF7-4F53-B201-D86A0652D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CAF1E-E095-48D3-B4E5-88980860E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ACAA9-C3EC-4DBD-8B77-6853F019B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E5C30-F0E5-4D4F-888B-10696B626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9EB623-E285-4E0E-BE3A-07D05493D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88147F-60B5-4D06-9D73-DDAD0643D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AAB1D5-9EC8-4DD2-B4E9-9D7D449FE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34AE17-993D-43E3-8701-B07E7A010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CF854-BAD2-4C6E-B686-0CC61076F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3376D-8AE8-4EA8-AE42-18C5AF453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11861-8B85-45A2-A567-3FC4759AA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0103207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心理健康心理危机干预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心理危机干预的基本概念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心理危机干预的实施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心理健康心理危机干预的案例分享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心理健康是指个体在心理、情感和社交层面上的完好状态，不仅指没有心理疾病或障碍，还包括积极乐观的心理素质和良好的社会适应能力。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心理健康涵盖了认知、情感、动机、行为等多个方面，是一个综合性的概念。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3983" b="2398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037" b="1303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心理健康强调个体潜能的发挥和自我实现，以及面对困难和挑战时的适应和应对能力。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84" b="18484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心理健康是个人幸福感和生活质量的基础，对个人的成长和发展至关重要。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心理健康有助于提高个体的工作效率、创造力、人际关系和社会参与度。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心理健康对于预防心理疾病、维护身心健康、促进家庭和睦以及社会稳定具有重要意义。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随着社会压力的增加和生活节奏的加快，心理健康问题的发生率呈上升趋势。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心理健康问题逐渐受到重视，政府、企业和个人开始加强心理健康教育和干预措施，以应对这一挑战。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5618" r="561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心理健康问题在当今社会普遍存在，包括焦虑、抑郁、压力等心理困扰以及自杀、自残等极端行为。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心理健康问题的现状与趋势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心理危机干预的基本概念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670" r="306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079" r="230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心理危机是指个体在面临重大生活事件或压力时，出现心理失衡的状态，表现为情绪、认知、行为等方面的异常反应。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心理危机的定义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心理危机具有突发性、无助性、危险性和周期性的特点，需要及时的干预和治疗。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心理危机的特征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心理危机的定义与特征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心理危机干预的目的是帮助个体应对心理危机，恢复心理平衡，减少或消除心理障碍，提高应对能力和心理健康水平。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心理危机干预应遵循及时、有效、科学、安全的原则，针对个体需求提供个性化的干预方案。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心理危机干预的目的与原则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心理危机干预的原则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心理危机干预的目的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心理危机干预的方法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心理危机干预的方法包括认知行为疗法、人本主义疗法、家庭治疗等，根据个体情况选择合适的干预方法。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心理危机干预的技术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心理危机干预的技术包括放松训练、暴露疗法、应对技巧训练等，帮助个体缓解紧张情绪、减轻焦虑和恐惧。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心理危机干预的方法与技术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心理健康问题的识别与评估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访谈法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心理测验法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临床经验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心理健康问题的识别方法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9156" r="915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通过观察个体的行为、情绪和生理反应来判断其心理健康状况。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通过与个体进行面对面的交流，了解其心理状态、情感体验和生活事件。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利用标准化心理测验工具评估个体的心理状态和功能。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专业人员根据临床经验和专业知识，通过评估个体的症状和表现来判断其心理健康状况。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心理健康问题的评估工具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如焦虑、抑郁等自评量表，用于个体自我评估。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专业人员通过访谈和问卷的形式评估个体的心理健康状况。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用于观察和记录个体的行为、情绪和生理反应。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由专业人员进行全面评估，包括症状、病史和家族史等。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自评量表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访谈问卷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观察量表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专家评估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https://d.book118.com/758101032071006036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2024-09-15T21:35:04.378</cp:lastPrinted>
  <dcterms:created xsi:type="dcterms:W3CDTF">2024-09-15T13:35:04Z</dcterms:created>
  <dcterms:modified xsi:type="dcterms:W3CDTF">2024-09-15T13:35:06Z</dcterms:modified>
</cp:coreProperties>
</file>