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931B4-BFD9-4515-A3CB-B7A733CF2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F105E-9E9F-4F5F-AE5F-DB44D7871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5AB55-F43C-4FCD-9F27-6828577AC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B9832-69A2-45F1-921C-B5D4E3C40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10CC4-487E-4CB8-A93F-22D6E987A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3753E0-0346-41E6-B1BF-930940791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DA139B-7FD6-4478-900A-2D6C871C3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3DF4F-52AB-419F-8CFE-438483F9F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B38D1-80A6-4DAD-9123-C17094729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1093D-745F-4479-B6D4-93C76FEBC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C98DE-8BFE-4D14-B65B-E9FA29754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020041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电子技术职业生涯规划与管理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2528" cy="297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3476" cy="297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电子技术行业现状及发展趋势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电子技术职业发展规划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电子技术职业管理策略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电子技术行业挑战与机遇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电子技术职业生涯规划案例分析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电子技术职业发展规划实施建议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电子技术行业现状及发展趋势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33" r="333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电子技术行业规模庞大，涵盖半导体、通信、消费电子、汽车电子等多个领域，预计未来几年将保持稳定增长。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电子技术产业链包括上游原材料、中游制造和下游应用等环节，其中中游制造是核心环节，技术门槛较高。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随着5G、物联网、人工智能等技术的快速发展，电子技术行业将面临更多机遇和挑战，整体呈现智能化、高端化、绿色化发展趋势。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行业概况与前景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半导体技术是电子技术的基础，包括集成电路设计、制造工艺、封装测试等方面，是电子技术行业发展的核心驱动力。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通信技术是电子技术的重要组成部分，包括移动通信、卫星通信、光通信等领域，是实现信息化社会的基础。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25" r="83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710" r="27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嵌入式系统技术是电子技术的一个重要分支，广泛应用于智能家居、智能穿戴、工业自动化等领域，是实现智能化生活的关键。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嵌入式系统技术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6594" r="36594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随着居民收入水平的提高和消费观念的转变，消费者对电子产品的需求逐渐从功能型向智能型、高端型转变，对产品的品质和服务提出更高要求。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随着国家产业政策的调整和产业结构的升级，电子技术行业将面临更多机遇和挑战，需要不断提高自主创新能力，推动产业升级和转型。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随着各行业之间的跨界融合和协同发展，电子技术行业将与其他行业深度融合，形成更多新的应用领域和商业模式。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电子技术职业发展规划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嵌入式开发工程师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负责嵌入式系统的设计和开发，需要熟悉硬件和软件的交互，具备较强的编程能力。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电子维修工程师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负责电子设备的维修和保养，需要具备较强的故障排查和维修能力，同时需要了解各种电子设备的原理和性能。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电子工程师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负责电子产品的研发、设计、制造和测试等工作，需要具备扎实的电子技术基础和创新能力。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电子技术基础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包括电路分析、模拟电路、数字电路等方面的基础知识，是电子技术职业发展的基石。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嵌入式系统开发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嵌入式系统是当前智能硬件的主流技术，需要掌握嵌入式系统开发的相关知识和技能，如C/C编程、嵌入式操作系统、硬件接口等。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物联网技术是未来发展的重要方向，需要了解物联网技术的原理和应用，如传感器技术、无线通信技术、云计算等。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技能需求与提升路径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智能制造是当前工业发展的重要趋势，电子技术专业人才可以拓展到智能制造领域，如工业机器人、智能工厂等。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智能家居是未来家庭生活的重要方向，电子技术专业人才可以参与到智能家居系统的设计和开发中，如智能家电、智能安防等。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新能源技术是未来能源发展的重要方向，电子技术专业人才可以拓展到新能源技术领域，如太阳能、风能等。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跨界融合与拓展方向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电子技术职业管理策略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电子技术领域，很多项目需要跨部门、跨领域的协作。因此，电子技术从业者需要具备良好的团队协作能力，包括有效沟通、倾听他人意见、共同解决问题等。通过参与团队项目、分享经验和知识，可以提高团队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电子技术从业者不仅需要成为技术专家，还需要培养领导力。领导力包括制定目标、带领团队、决策、解决问题等方面。通过参与项目管理、带领团队、参加领导力培训等方式，可以逐渐培养领导力。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团队协作与领导力培养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技术领域发展迅速，竞争激烈，需要有不断创新的意识。创新意识包括关注行业动态、了解市场需求、尝试新技术和新方法等。通过参加行业会议、阅读专业期刊和书籍、参与创新项目等方式，可以提高创新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在电子技术领域，遇到问题是常有的事。电子技术从业者需要具备快速定位问题、分析问题原因、提出解决方案的能力。通过参与实际项目、处理客户投诉、参加技术培训等方式，可以提高问题解决能力。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创新意识与问题解决能力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https://d.book118.com/758102004107006032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2024-09-10T07:04:17.540</cp:lastPrinted>
  <dcterms:created xsi:type="dcterms:W3CDTF">2024-09-09T23:04:17Z</dcterms:created>
  <dcterms:modified xsi:type="dcterms:W3CDTF">2024-09-09T23:04:19Z</dcterms:modified>
</cp:coreProperties>
</file>