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A9B6F1-9A5A-47AB-B3B1-A49F96DCE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3FB6A-2AFC-4CF4-829F-EC8E76080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443D0D-2E13-4C8C-A28C-C87075E41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249FBA-44D2-4C62-BE04-5179D4096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E948B8-B5ED-4313-B320-D0C0498BAA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446DE4-D24C-4009-80C7-2B290EDDA0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3572FB-D9BF-48D6-BE37-EE10D9B4D2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09F2D8-0DD8-4219-8129-12AEDE9FF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4F2323-2867-4D12-AA14-45984CD95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B639A9-C640-496E-9595-16700D048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3A2B39-34EA-476A-92B3-975581F1E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02023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汇报时间：</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工程施工中的质量管理与控制体系设计研究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工程施工质量管理与控制概述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工程施工质量管理体系设计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工程施工质量控制体系设计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工程施工质量管理与控制实践案例分析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随着社会经济的快速发展，工程建设规模不断扩大，对工程质量的要求也越来越高。</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质量是工程项目的生命线，是工程建设的核心要素。</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质量管理与控制体系是确保工程质量的重要手段，对于提高工程质量、保障人民群众生命财产安全具有重要意义。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研究目的与任务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深入探讨工程施工中的质量管理与控制体系设计，为提高工程质量提供理论支持和实践指导。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研究任务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分析工程施工中质量管理与控制体系存在的问题及原因，提出相应的改进措施和建议，为实际工程提供参考和借鉴。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文献综述、案例分析、实地调查等。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首先梳理相关理论及研究现状，然后通过案例分析、实地调查等方法深入剖析问题，最后提出相应的改进措施和建议。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技术路线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研究方法与技术路线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工程施工质量管理与控制概述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工程施工质量管理与控制的概念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工程施工质量管理与控制是指对施工过程中的质量进行全面、系统地管理和控制，确保工程符合设计要求和相关质量标准。</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它涵盖了从施工准备到竣工验收的整个过程，包括施工计划、材料采购、施工工艺、质量检测等方面。</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保障工程安全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质量管理与控制可以有效降低工程质量问题和安全风险，提高工程的安全性能。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提升经济效益</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高质量的工程可以减少维修和返工成本，提高项目的经济效益和社会效益。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增强市场竞争力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良好的质量管理与控制体系可以提高企业的市场竞争力，赢得客户信任和市场份额。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工程施工质量管理与控制的重要性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我国工程施工质量管理与控制体系正在逐步完善，但仍然存在一些问题，如监管不力、技术水平不高、材料质量控制不严格等。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发达国家在工程施工质量管理与控制方面具有更为完善的法规和标准，同时注重技术创新和人才培养，整体水平较高。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国内外工程施工质量管理与控制现状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工程施工质量管理体系设计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组织结构的确定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根据项目的规模和复杂程度，设立相应的质量管理机构，明确各部门的职责和分工。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质量策划的制定</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针对项目的特点和要求，制定详细的质量策划，包括质量计划、质量控制要点、质量检验标准等。</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质量方针和目标的制定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明确工程项目的质量目标和要求，制定相应的质量方针，为整个项目的质量管理提供指导。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质量管理体系的构建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https://d.book118.com/758102023012006044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2024-09-23T22:16:36.928</cp:lastPrinted>
  <dcterms:created xsi:type="dcterms:W3CDTF">2024-09-23T14:16:36Z</dcterms:created>
  <dcterms:modified xsi:type="dcterms:W3CDTF">2024-09-23T14:16:39Z</dcterms:modified>
</cp:coreProperties>
</file>