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EE780-F3F6-4567-A06A-502444D6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E38EE-C5EB-4AB2-9DAA-38B43F18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D68FA-25F9-4DD7-8C08-9E75D904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1560B-9A63-45C1-AC05-1048AF13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578F3-1661-4353-B825-EFE91F7DC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4C230-324E-4DD2-8E76-41558823C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5F9C12-9D54-45BB-8657-C2F2EF1F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57126-4F89-45CF-BE39-4F7E56EA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7DB16-13A0-484C-8ED5-84D2FC90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0E14E-536D-4415-9FFD-9BFBAF7C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8ABA0-6762-4640-9D0B-9581BF26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302404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生产技术可行性分析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833" b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随着消费者对于购物体验和商品多样性的需求增加，盲盒作为一种新兴的消费模式受到了广泛关注。本分析方案旨在深入研究盲盒市场的潜力，为企业决策者提供有价值的参考。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探究盲盒市场潜力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通过对盲盒产品的市场需求、竞争态势、成本效益等方面的综合分析，评估盲盒产品的可行性，为企业决策者提供决策依据。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分析盲盒产品可行性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盲盒是一种消费者在购买时无法提前得知具体产品款式的消费模式，通常包含一系列不同款式、设计或主题的商品，消费者在购买后需打开盲盒才能得知所购商品的具体信息。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商品款式多样，设计新颖独特，购买过程充满惊喜和期待，同时价格相对较为亲民，适合大众消费。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盲盒产品概述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随着消费者对新鲜事物的追求和盲盒产品的不断创新，市场前景广阔。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根据行业报告，盲盒产品市场规模逐年增长，预计未来几年将持续扩大。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盲盒产品市场增长率高于传统玩具市场，显示出强劲的发展势头。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盲盒产品市场规模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盲盒产品的目标消费者主要是年轻人，他们追求新鲜、刺激和独特的购物体验。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消费者心理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盲盒产品的消费者通常具有好奇心和冒险精神，愿意为未知的商品支付一定的溢价。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购买行为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消费者在购买盲盒产品时，通常会关注品牌、口碑、款式等因素，并倾向于购买限量版或稀有款。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这些品牌在市场上具有较高的知名度和口碑，产品线丰富，且拥有一定的市场份额。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部分竞争对手可能存在产品同质化、创新不足等问题，为消费者提供的新鲜感有限。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当前市场上主要的盲盒品牌包括泡泡玛特、52TOYS、寻找独角兽等。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神秘感强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消费者在购买前无法得知具体产品，增加了购物的趣味性和期待感。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价格适中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盲盒产品价格相对较低，易于被大众接受，且能激发消费者的购买欲望。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种类丰富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涵盖玩具、文具、饰品、美妆等多种类型，满足不同消费者需求。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盲盒产品种类与特点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注重产品的独特性和创意，以吸引年轻消费者的关注。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紧跟流行趋势，将时尚元素融入产品设计，提高产品的观赏性和收藏价值。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时尚元素融合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深入挖掘与产品相关的文化内涵，提升产品的附加值和教育意义。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文化内涵挖掘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设计理念与创意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盲盒产品内部结构应设计合理，易于打开且能保护内部商品不受损坏。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功能多样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除了基本的观赏和收藏功能外，还可增加互动、益智等功能，提高产品的实用性和趣味性。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选用安全环保的材料制作盲盒及内部商品，确保产品符合国家相关法规和标准。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产品结构与功能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根据盲盒产品设计需求，准备相应的原料，如塑料、金属、纸张等。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通过注塑、压铸、切割、印刷等工艺，将原料加工成盲盒产品的各个部件。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加工制造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将加工好的部件进行装配，组合成完整的盲盒产品。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装配组合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对产品进行包装，并入库等待销售。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包装入库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https://d.book118.com/758103024047006040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2024-09-18T18:17:19.059</cp:lastPrinted>
  <dcterms:created xsi:type="dcterms:W3CDTF">2024-09-18T10:17:19Z</dcterms:created>
  <dcterms:modified xsi:type="dcterms:W3CDTF">2024-09-18T10:17:21Z</dcterms:modified>
</cp:coreProperties>
</file>