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7702A-7A08-407A-A57F-ECB415239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8115B-7076-4698-AC52-E0B92608A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65936-5CB1-4E4E-ADDD-AE42F68C6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284E2-D1E4-44EA-AEF7-051E53983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7133D-B41B-49E6-B2D0-9BEF9BD5D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C91DF-163B-47A5-9411-6F1ED1CD5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DBA84A-716B-465C-A9FD-4FCC88C3A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F2905-B933-4E93-BC37-702A43B65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BC383-D1E1-4531-A512-D4232445F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34664-9968-4512-A3E8-2E0BAE96D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42713-DAE3-4F1D-A76D-7AF28D16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04064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学校教师师德师风工作总结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师德师风建设成果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师德师风建设活动回顾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教育教学工作中的师德体现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师生关系中的师德体现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家校合作中的师德体现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通过总结师德师风工作，发现教师存在的问题，提出改进措施，从而提高教育质量。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5" r="18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落实教育政策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958" b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贯彻国家教育政策，推进素质教育，培养学生的创新精神和实践能力。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通过反思教学实践，促进教师专业素养的提升，实现教师个人价值。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本次总结涵盖过去一学年的师德师风工作。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涉及本校全体教师及管理人员。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包括师德师风建设、教育教学工作、学生德育工作等方面的总结。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师德师风建设成果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教师职业道德提升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遵守职业道德规范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全体教师严格遵守《中小学教师职业道德规范》，树立良好的师德形象。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增强责任意识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教师自觉履行教书育人的职责，关注学生的全面发展，积极承担社会责任。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廉洁从教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教师坚守廉洁自律的原则，拒绝有偿补课和收受礼品等行为，维护教育公平。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教师不断学习新的教育理念，关注学生的个体差异，实施素质教育。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更新教育观念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教师通过参加培训、研讨会等活动，提升教学设计和实施能力，优化课堂教学。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875" r="19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教师积极探索和实践新的教学方法和手段，如合作学习、探究学习等，激发学生的学习兴趣和主动性。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教育教学能力提高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关爱学生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教师关心学生的成长和发展，关注学生的身心健康，积极为学生提供帮助和支持。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教师尊重学生的人格和权利，关注学生的情感需求，建立平等的师生关系。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教师与学生保持良好的沟通和合作，倾听学生的意见和建议，共同营造和谐的学习氛围。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542" r="21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师生关系和谐发展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师德师风建设活动回顾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通过宣传月活动，提高全体教师对师德师风重要性的认识，营造浓厚的师德师风建设氛围。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组织开展了师德师风主题宣传、优秀教师事迹报告会、师德师风建设研讨会等系列活动。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增强了教师的职业荣誉感和责任感，激发了教师争当“四有”好老师的热情。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师德师风宣传月活动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围绕“立德树人，争做‘四有’好老师”主题，教师们结合自身教育教学实践，讲述身边发生的真实、感人的教育故事。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比赛涌现出了一批优秀的演讲者，他们的演讲内容生动、感人，充分展现了我校教师爱岗敬业、无私奉献的精神风貌。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通过演讲比赛，展现我校教师良好的师德师风形象，提高教师的语言表达能力和教育教学水平。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师德师风演讲比赛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通过座谈会的形式，深入了解教师在师德师风建设方面的困惑和需求，共同探讨解决问题的办法和措施。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座谈会目的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邀请了校内外专家、学者和优秀教师代表，围绕师德师风建设的热点、难点问题进行深入交流和探讨。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座谈会内容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座谈会为教师们提供了一个交流思想、分享经验的平台，大家纷纷表示受益匪浅，对今后的教育教学工作具有很强的指导意义。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座谈会效果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师德师风建设座谈会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教育教学工作中的师德体现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精心准备教学资源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提前准备好课件、教案、习题等教学资源，确保课堂教学的顺利进行。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深入了解教材和考试要求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认真研究教材和考试大纲，明确教学目标和考试要求，确保教学内容的科学性和针对性。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关注学生实际情况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了解学生的知识基础、学习能力和兴趣爱好，根据学生的实际情况设计教学方案，使教学更加贴近学生需求。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精心备课，关注学生需求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https://d.book118.com/758104064020006043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2024-09-22T14:27:53.240</cp:lastPrinted>
  <dcterms:created xsi:type="dcterms:W3CDTF">2024-09-22T06:27:53Z</dcterms:created>
  <dcterms:modified xsi:type="dcterms:W3CDTF">2024-09-22T06:27:55Z</dcterms:modified>
</cp:coreProperties>
</file>