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CCB49-DBB6-4DB5-A5AD-C5D2E1116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4478F-8302-4943-85DB-6D6151422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D6BA-92D0-4A82-8DBB-0DCEE6A6F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0713D-5370-400A-8AB9-6DDA3CB18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2E6E67-26BA-4D83-85F3-A06FE4521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E7C0E-D38D-452E-B6F7-6D3DE5CB8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94FE5A-3D5F-41C4-94B2-962A3476E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FCD6B-7139-44C8-A536-EAE388A86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7E959-E434-4995-BAA9-D81CF7CB6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14CF3-F841-4A0F-B99D-EC017D090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FB862-F24B-4AB0-A143-CA8FC07CF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0414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麻醉护理新技术讲课\n## 1.麻醉护理的基本概念与重要性\n### 1.1麻醉护理的定义与职责\n### 1.2麻醉护理的重要性及影响\n### 1.3麻醉护理在手术室中的角色\n## 2.麻醉护理新技术的发展与应用\n### 2.1新型麻醉药物与技术的介绍\n### 2.2麻醉护理新技术的应用案例\n### 2.3麻醉护理新技术的优势与局限性\n## 3.麻醉护理新技术的培训和实施\n### 3.1麻醉护理新技术的培训课程与要求\n### 3.2麻醉护理新技术的实施策略与方法\n### 3.3麻醉护理新技术的监测与评估\n## 4.麻醉护理新技术的伦理与法律问题\n### 4.1麻醉护理新技术的伦理挑战与对策\n### 4.2麻醉护理新技术的法律风险与防范\n### 4.3麻醉护理新技术的隐私保护与合规性\n## 5.麻醉护理新技术的未来趋势与展望\n### 5.1麻醉护理新技术的研究与发展方向\n### 5.2麻醉护理新技术在临床实践中的应用前景\n### 5.3麻醉护理新技术对麻醉护理行业的影响与变革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麻醉护理新技术讲课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麻醉护理的基本概念与重要性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麻醉护理是麻醉学的一个重要分支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专注于患者在手术过程中的护理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包括麻醉前准备、麻醉期间监测、麻醉后恢复等工作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麻醉护理的职责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确保患者在麻醉过程中的安全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管理麻醉药物和设备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协助手术医生完成手术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促进患者术后恢复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麻醉护理的定义与职责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麻醉护理质量直接关系到手术的成功与否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良好的麻醉护理可以减少患者术中不适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降低术后并发症的发生率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麻醉护理的影响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麻醉护理质量的提高可以提升医疗服务质量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麻醉护理技术的创新可以推动麻醉学的发展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麻醉护理在手术室中的角色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麻醉护士是手术团队的重要成员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负责麻醉前准备、麻醉期间监测、麻醉后恢复等工作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与手术医生、手术室护士等紧密合作，确保手术顺利进行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麻醉护理在手术室中的重要性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麻醉护理的质量直接影响到手术的成功率和患者的安全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麻醉护理在紧急情况下可以及时处理问题，保障患者生命安全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麻醉护理在手术室中的角色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麻醉护理新技术的发展与应用</a:t>
            </a:r>
            <a:endParaRPr/>
          </a:p>
        </p:txBody>
      </p:sp>
      <p:sp>
        <p:nvSpPr>
          <p:cNvPr id="21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新型麻醉药物与技术的介绍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新型麻醉药物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超短效肌松药：如罗库溴铵，起效快，恢复快，减少术后残余肌松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麻醉性镇痛药：如舒芬太尼，镇痛效果好，副作用小，减少术后疼痛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新型麻醉技术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监测麻醉深度：如脑电双频指数（BIS），实时监测麻醉深度，提高麻醉安全性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靶控输注：通过计算机控制输注麻醉药物，实现精确麻醉，减少药物浪费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新型麻醉药物的应用案例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罗库溴铵在腹腔镜胆囊切除术中的应用，缩短手术时间，减少术后残余肌松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舒芬太尼在胸腔镜肺叶切除术中的应用，降低术后疼痛，提高患者满意度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新型麻醉技术的应用案例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BIS在颅脑手术中的应用，实时监测麻醉深度，减少麻醉并发症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靶控输注在全身麻醉中的应用，实现精确麻醉，降低药物副作用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麻醉护理新技术的应用案例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麻醉护理新技术的优势与局限性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新型麻醉药物与技术的优势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提高麻醉效果，减少术后并发症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降低药物副作用，提高患者安全性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简化麻醉操作，提高工作效率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新型麻醉药物与技术的局限性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新技术需要专门的设备和培训，增加了麻醉护理的成本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新药物可能产生新的副作用，需要进一步研究和观察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麻醉护理新技术的培训和实施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麻醉护理新技术培训课程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包括理论知识和实践操作两部分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理论知识包括新型麻醉药物和技术的原理、使用方法等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实践操作包括新型麻醉药物和技术的操作流程、注意事项等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麻醉护理新技术的培训要求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麻醉护士应具备一定的理论基础和实践经验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培训过程中应注重实践操作，提高麻醉护理新技术的应用能力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麻醉护理新技术的培训课程与要求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https://d.book118.com/758104141042006037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麻醉护理新技术讲课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2024-09-17T01:04:16.191</cp:lastPrinted>
  <dcterms:created xsi:type="dcterms:W3CDTF">2024-09-16T17:04:16Z</dcterms:created>
  <dcterms:modified xsi:type="dcterms:W3CDTF">2024-09-16T17:04:18Z</dcterms:modified>
</cp:coreProperties>
</file>