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F1BF3-9BF9-450C-850C-5E8FBFD5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52761-2177-45D1-9F3B-5EF1B7EB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FEDD-AC9C-4BE5-9260-D63EFB6E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1B1D9-6A86-40E0-9C3B-B4C2415B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582AC-F861-46C0-9074-B174B492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674FA-09C4-46AE-A123-291A6D5A4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7BE7D-7AE3-4938-A67D-C8EDA988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9FA10-5BC8-4FEC-9E95-FBC1C9AE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40099-4E9D-444E-8A5E-7FB2AED8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98B54-79F2-47A2-B9F7-057B93BC1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FD42-B4F9-4B2F-960B-B281FF684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5102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生产控制服务方案的变革管理与创新能力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变革管理策略与实施路径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创新能力的培育与提升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生产控制服务方案变革实践案例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变革管理与创新能力的评估与持续改进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新技术、新工艺不断涌现，为企业提供了改进生产流程、提升产品性能的机会，同时也要求企业具备快速适应和创新能力。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通过优化生产流程、引入先进技术，提高生产效率，降低成本，增强企业盈利能力。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变革管理与创新能力有助于企业在激烈的市场竞争中保持领先地位，实现可持续发展。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随着全球化进程的加速，企业面临来自全球范围内的竞争压力，需要不断提升生产效率和产品质量以保持竞争优势。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消费者需求日益多样化、个性化，要求企业能够灵活调整生产策略，提供定制化的产品和服务。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鼓励企业不断开发新产品、新功能，满足消费者多样化需求，开拓新的市场领域。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变革管理为创新提供基础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变革管理通过对企业内部和外部环境的深入分析，为企业制定创新战略提供重要依据。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创新推动变革管理发展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企业创新能力的提升将推动变革管理的深入实施，形成相互促进的良性循环。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共同作用于企业生产控制服务方案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变革管理与创新能力共同作用于企业生产控制服务方案，推动企业在生产流程、产品质量、客户服务等方面实现持续改进和优化。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变革管理与创新能力的关系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现有生产控制服务方案概述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传统生产控制服务方案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主要依赖人工经验和规则，通过手动或半自动方式进行生产计划和调度。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现代生产控制服务方案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引入先进的信息技术和智能化手段，实现生产过程的自动化、数字化和智能化。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随着技术的不断发展，新的生产控制方法和手段不断涌现，要求企业不断适应和更新。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部分企业仍采用传统的管理方式，信息化水平较低，导致生产控制效率低下。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生产控制涉及多个环节和部门，数据集成和共享存在困难，影响决策准确性和时效性。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随着消费者需求的多样化和个性化，企业需要更加灵活、高效的生产控制服务方案来适应市场变化。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通过变革生产控制服务方案，可以提高生产效率、降低成本、提高产品质量和客户满意度。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提高生产效率和质量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采用先进的生产控制服务方案，可以提高企业的响应速度、创新能力和市场竞争力。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变革的必要性与紧迫性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变革管理策略与实施路径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确立明确的变革目标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制定与企业战略相一致的变革目标，明确生产控制服务方案需要达到的效果和优势。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分析现状与挑战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深入了解当前生产控制服务方案的现状，识别存在的问题和挑战，为制定变革策略提供依据。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制定变革策略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基于目标和现状分析，制定具体的变革策略，包括优化生产流程、引入先进技术、提升员工技能等。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根据变革策略，制定详细的实施计划，明确时间节点、责任人、所需资源等。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逐步推进实施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按照实施计划，逐步推进各项变革措施，确保变革过程的有序进行。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持续监控与调整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在实施过程中，持续监控变革效果，根据实际情况进行调整和优化，确保变革目标的顺利实现。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领导层的支持与推动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领导层的积极参与和支持是推动生产控制服务方案变革的关键因素。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加强跨部门之间的协作与沟通，确保变革措施在各部门之间的顺畅实施。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注重员工培训与技能提升，提高员工对新生产控制服务方案的认知和适应能力。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保持对新技术、新方法的关注，持续创新生产控制服务方案，提升企业的竞争力。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创新能力的培育与提升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https://d.book118.com/758105102020006033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2024-09-10T23:02:52.520</cp:lastPrinted>
  <dcterms:created xsi:type="dcterms:W3CDTF">2024-09-10T15:02:52Z</dcterms:created>
  <dcterms:modified xsi:type="dcterms:W3CDTF">2024-09-10T15:02:54Z</dcterms:modified>
</cp:coreProperties>
</file>