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DFBBD-215B-471E-BDAE-C272F5213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F2604-BEBC-4EFB-B6CC-BA5AC20B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9AD97-10D7-4F75-95A2-D9A021F04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7B419-305D-4D06-A526-3AB6FE7B9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6E63D-46F4-4C8E-A592-DE3290837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1CCD5-085D-4201-96D4-8ED8B3E48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48B057-E1DB-4CE1-8165-B9C37BD64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7EED7-D8A3-47FA-96D7-C3A28D82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0FB1D-3857-4CA0-9FBB-E49F1A6F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57EB5-6AC5-4EB6-B4E4-DAA0EDF5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8C866-2B02-4F06-AED4-1C9FFE9D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5104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古代文学思想与时代背景分析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古代文学思想概述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时代背景对古代文学思想的影响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古代文学思想在时代背景中的体现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古代文学思想的时代价值与现代意义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古代文学思想作为文化遗产的重要组成部分，对于理解历史、传承文化具有重要意义。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古代文学思想与时代背景密切相关，反映了当时社会的价值观念、审美取向和思想潮流。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研究古代文学思想有助于深入了解古代文化、思想、艺术等多个领域，为现代文学创作提供启示和借鉴。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采用文献研究、比较分析、历史考证等多种方法，对古代文学作品、时代背景、思想观念等进行深入研究。同时，结合现代文学理论和文化研究方法，对古代文学思想进行现代诠释和价值评估。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通过对古代文学思想与时代背景的分析，揭示其内在联系和相互影响，探究古代文学思想的历史地位和现代价值。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古代文学思想概述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魏晋南北朝时期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以诗经、楚辞为代表，强调个人情感与自然景观的交融，开创了抒情文学的先河。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以汉赋为代表，追求辞藻华丽、气势磅礴，体现了大一统时代的文学风貌。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唐诗宋词成为文学主流，对仗工整、意境深远，反映了社会经济繁荣与文化鼎盛。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玄学盛行，文学创作注重表现内心世界和对人生的思考，如陶渊明的田园诗。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戏曲、小说等叙事文学蓬勃发展，如《西厢记》、《红楼梦》等作品，展现了市民文化的崛起。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古代文学思想的发展历程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先秦时期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元明清时期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唐宋时期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儒家文学思想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道家文学思想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佛家文学思想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民间文学思想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古代文学思想的主要流派和特点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以孔子为代表，强调文学的社会功能和道德教化作用，提倡“文以载道”。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以老子、庄子为代表，主张返璞归真、自然无为，追求文学的审美愉悦和超脱世俗的精神境界。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以口头传统、民歌民谣等为代表，贴近民众生活，表达朴素真挚的情感和审美趣味。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以禅宗为代表，强调内心觉悟和超越生死，文学作品多表现空灵、幽远的禅境。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时代背景对古代文学思想的影响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古代社会的政治制度往往决定了文学创作的主题和风格。例如，在封建社会中，文学创作通常强调等级制度和忠诚观念。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社会稳定与否、民生状况以及社会风气等因素都会对文学思想产生深远影响。在动荡时期，文学作品可能更多地反映人民的苦难和对和平的渴望。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政治制度与社会环境对文学思想的影响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经济繁荣时期通常会出现文化艺术的鼎盛，因为经济基础决定上层建筑，文学创作和欣赏需要一定的物质条件。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不同文化之间的交流和融合会促进文学思想的创新和发展。例如，丝绸之路的开通促进了东西方文化的交流，为古代文学注入了新的元素和思想。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经济发展与文化交流对文学思想的影响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宗教信仰在古代社会中占据重要地位，对文学思想产生了深刻影响。许多文学作品以宗教故事为题材，传达着宗教的教义和信仰。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古代哲学思想如儒家、道家、佛家等，对文学创作提供了丰富的思想资源和审美观念。这些哲学思想影响了作家的世界观、人生观和文学观念。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哲学思想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宗教信仰与哲学思想对文学思想的影响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https://d.book118.com/758105104020006033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2024-09-10T23:02:53.134</cp:lastPrinted>
  <dcterms:created xsi:type="dcterms:W3CDTF">2024-09-10T15:02:53Z</dcterms:created>
  <dcterms:modified xsi:type="dcterms:W3CDTF">2024-09-10T15:02:55Z</dcterms:modified>
</cp:coreProperties>
</file>