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95BBB-3ECA-4E1D-9D1E-5DD1408B4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797DA-0711-4432-B275-11C44A8A5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E8E25-1D4D-49A7-A4BA-FE4F49C30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4D4532-663B-47CF-BAF5-3F14984EF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AE0EC8-6354-438B-AF03-7353BD857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A516E1-EF72-4056-9105-92ADDBB46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407015-612B-4E64-9401-18CA088C9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0E20D3-49FD-41D7-A3CB-B570D2148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15DEB3-F3D5-4C34-8070-95481FFFC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EE64C-3C92-45F2-B8C2-E77673F7E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F54BE-EFC5-42DE-8426-DC28690BA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07052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静电安全培训对航天器发射设备的影响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静电安全基础知识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航天器发射设备的静电安全问题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静电安全培训对航天器发射设备的影响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静电安全培训的实施与效果评估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随着航天技术的不断发展，航天器发射设备的安全运行对于航天事业的发展至关重要。静电安全问题作为航天发射过程中的一大隐患，对航天器的发射安全和设备寿命产生严重影响。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静电安全培训旨在提高员工对静电安全的认识和重视，减少因静电引起的安全事故，保障航天器发射设备的安全运行。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通过培训，员工能够了解静电对航天器发射设备的危害，采取有效的防护措施，减少设备损坏的风险。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减少设备损坏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员工在工作中能够更加注重静电安全，减少因静电干扰导致的工作延误和效率降低。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042" r="14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通过培训，员工能够了解静电对人体的危害，采取正确的防护措施，保障人员安全。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保障人员安全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静电安全培训的重要性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静电安全基础知识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64" b="296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摩擦、感应、电离等物理过程都可能导致静电的产生。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静电放电可能导致电子设备损坏、引发火灾或爆炸等严重后果。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静电的产生和危害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静电的危害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静电的产生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将设备接地，使静电荷流向大地。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58" r="12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防静电工作区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使用防静电材料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设立防静电工作区，限制人员和物品的进出，防止静电产生。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使用防静电材料制成的工具、包装和设备，减少静电荷的产生。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静电的防护措施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如ESD S20.20、ESD STM3.1等，规定了静电放电控制措施和测试方法。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各国根据自身情况制定相应的静电安全标准和规范，如中国有《防静电工作区技术要求》等。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静电安全标准和规范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航天器发射设备的静电安全问题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发射设备中的静电现象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摩擦起电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航天器发射设备在制造、运输、组装和测试过程中，由于材料之间的摩擦，容易产生静电。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感应起电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当航天器发射设备周围存在静电场时，设备表面电荷分布会发生变化，从而产生静电。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人体带电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工作人员在操作航天器发射设备时，由于衣物、鞋子等物品与环境中的其他物质摩擦，可能带有静电。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静电放电可能导致电子元件击穿或短路，从而损坏设备。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电子元件损坏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静电放电产生的电磁场可能干扰航天器发射设备的信号传输，导致数据传输错误。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数据传输干扰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在特定环境下，静电放电可能引发可燃气体或液体的燃烧或爆炸，造成严重后果。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引发火灾或爆炸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静电对发射设备的影响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https://d.book118.com/758107052117006026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2024-09-04T06:00:30.287</cp:lastPrinted>
  <dcterms:created xsi:type="dcterms:W3CDTF">2024-09-03T22:00:30Z</dcterms:created>
  <dcterms:modified xsi:type="dcterms:W3CDTF">2024-09-03T22:00:32Z</dcterms:modified>
</cp:coreProperties>
</file>