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34671-D517-4D71-B586-C320D1A95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24CB4-8DCE-4EB0-9D9B-77AD32F93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F4B03-F301-45F3-AFD8-5442A5AB3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0E450-DCC8-401D-850E-D5CFA493D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11657-C9A1-4F2D-B265-995CE09A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2D89A1-DA62-40A1-9DEF-A88B170D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522625-5E6F-4480-B723-089F41BE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62294-08E3-4FB4-B842-64488BBB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AC17E-9477-4726-B9F4-512FDD75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579E5-A5F5-463E-A448-38B563DD6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60252-B10A-44EF-BA8F-5F6D5410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1000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感恩心态与员工情感管理的关系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员工情感管理重要性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感恩心态在员工情感管理中应用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挑战与对策：如何有效实施感恩心态培养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69" r="254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感恩心态定义及特点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特点包括积极、乐观、尊重他人、关注当下和回报社会等。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感恩心态是一种对于他人帮助和恩惠心存感激的内在心理状态。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感恩能够让人们更加积极地评价自己的生活，从而提高幸福感。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增强个人幸福感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提升人际关系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0" r="16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研究表明，感恩能够降低压力、缓解焦虑和抑郁等负面情绪，有益于身心健康。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感恩心态使人们更容易发现他人的优点和善意，从而改善人际关系。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感恩心态对个人影响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感恩心态在企业文化中作用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感恩心态能够激发员工对企业的归属感和忠诚度，增强企业内部的凝聚力。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促进团队合作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感恩心态有助于员工之间建立相互信任和支持的关系，提高团队合作效率。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塑造良好企业形象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企业倡导感恩文化，能够向社会传递正能量，提升企业社会责任感和形象。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员工情感管理重要性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感恩心态能够激发员工的积极情绪，使其更加认同和热爱企业，从而提高工作满意度。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当员工感受到企业的关怀和支持时，会更容易产生归属感，进而增强对企业的忠诚度。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感恩心态有助于员工更加珍惜工作机会，自觉为企业贡献自己的力量。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感恩心态能够促进员工之间的互相信任和协作，从而增强团队的凝聚力。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当团队成员都怀有感恩心态时，会更加积极地参与团队工作，提高团队的执行力。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5" b="774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感恩心态有助于培养员工的团队精神，使其更加关注团队目标，共同为团队的成功努力。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增强团队凝聚力和执行力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感恩心态能够为企业营造良好的文化氛围，吸引更多优秀人才加入。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当员工都具备感恩心态时，企业的整体形象和口碑会得到提升，有利于企业在市场中的长远发展。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感恩心态能够激发员工的创新精神和进取心，为企业不断注入新的活力和动力。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852" r="1985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促进企业长远发展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感恩心态在员工情感管理中应用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鼓励员工表达感谢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鼓励员工在日常工作中相互表达感谢，增强团队凝聚力和工作满意度。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营造感恩文化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通过企业文化建设，倡导感恩、珍惜、分享等积极价值观，让员工在潜移默化中培养感恩心态。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树立感恩榜样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领导者要以身作则，展现对企业、同事和客户的感恩之情，引导员工效仿。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培养员工感恩意识，传递正能量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建立多层次的沟通渠道，让员工能够随时表达意见和建议，感受到被重视和尊重。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225" r="52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畅通沟通渠道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通过定期的员工调研，了解员工的需求和期望，及时调整管理策略，提升员工满意度。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定期员工调研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关注员工的心理健康状况，提供必要的心理辅导和支持，帮助员工缓解压力，增强归属感。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建立良好沟通机制，倾听员工心声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https://d.book118.com/758110003056006040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2024-09-18T21:13:58.482</cp:lastPrinted>
  <dcterms:created xsi:type="dcterms:W3CDTF">2024-09-18T13:13:58Z</dcterms:created>
  <dcterms:modified xsi:type="dcterms:W3CDTF">2024-09-18T13:14:00Z</dcterms:modified>
</cp:coreProperties>
</file>