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512AA8-44EB-4555-8A40-F5C4131DD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F43397-8653-45A0-9E9F-569795141E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9A675F-DB45-43CF-B647-1501F7C148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22D961-DA40-4D9B-ADC8-8EF715F67D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0EB948-6270-4D1E-B8C5-D7BFC9C086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F27DAF-4DED-496C-B406-CBE71069A1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00BE5C-CA10-4512-980A-21F7D0A696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D880E3-2EC3-4881-92B2-16C7886666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371238-E5EC-46FA-9B7B-24F1BDC633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E716E6-5A0E-4F31-B61C-0E92902A3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0DC994-73E1-4651-B820-608062FCFB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11010201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基于风险评估的员工职业安全培训计划</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培训计划制定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培训实施与监控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持续改进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基于风险评估的员工职业安全培训计划旨在提高员工对工作场所安全的认识，降低事故发生的可能性，并确保员工具备应对潜在风险的能力。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随着企业规模的扩大和业务范围的增加，工作场所的风险也相应增加。为了确保员工的生命安全和身体健康，实施基于风险评估的职业安全培训计划显得尤为重要。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培训对象</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培训内容</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培训方式</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评估与反馈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培训计划的概述</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该培训计划适用于全体员工，特别是新员工和那些从事高风险工作的员工。</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培训内容包括工作场所的安全规定、危险识别、应急处理和安全操作规程等。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采用线上和线下相结合的方式进行培训，包括视频教程、讲座、角色扮演和模拟演练等。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培训结束后，将对员工的掌握情况进行考核，并根据反馈不断优化培训内容和方式。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风险评估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识别工作场所中可能存在的危险因素，如机械伤害、跌倒、触电等。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工作环境风险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操作流程风险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员工健康风险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评估员工在操作过程中可能遇到的风险，如不正确的操作方法、违反安全规定等。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关注员工身体健康状况，识别可能影响员工健康的潜在风险，如长时间站立、重复性动作等。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识别潜在风险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使用安全检查表对工作场所和操作流程进行评估，确保所有潜在风险都被识别出来。</a:t>
            </a:r>
          </a:p>
        </p:txBody>
      </p:sp>
      <p:pic>
        <p:nvPicPr>
          <p:cNvPr id="5" name="Picture 5"/>
          <p:cNvPicPr>
            <a:picLocks noChangeAspect="1"/>
          </p:cNvPicPr>
          <p:nvPr/>
        </p:nvPicPr>
        <p:blipFill>
          <a:blip r:embed="rId2"/>
          <a:srcRect t="12500" b="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安全检查表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分析过去发生的事故数据，了解事故发生的原因和频率，以便发现潜在的风险点。</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事故数据分析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邀请职业安全专家对工作场所和操作流程进行评估，提供专业的意见和建议。</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专家评估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高风险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具有高潜在危险且可能导致严重后果的风险点。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中风险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具有一定潜在危险，可能导致一般后果的风险点。</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低风险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潜在危险较小，可能导致轻微后果的风险点。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培训需求分析</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员工安全意识调查</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分析员工在工作中遇到的安全问题，了解员工对安全问题的认识和应对能力。</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调查员工对安全知识和技能的掌握程度，了解员工的安全意识水平。</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培训需求确定</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根据调查结果，确定员工在哪些方面需要接受培训，以提高其安全意识和技能水平。</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结合企业安全风险评估结果，确定培训的重点和优先级。</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根据培训需求，设计培训课程和教材，确保培训内容与实际工作紧密相关。</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针对不同岗位和工种，设计个性化的培训内容和方案，以满足不同员工的培训需求。</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https://d.book118.com/758110102013006044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2024-09-23T23:02:03.256</cp:lastPrinted>
  <dcterms:created xsi:type="dcterms:W3CDTF">2024-09-23T15:02:03Z</dcterms:created>
  <dcterms:modified xsi:type="dcterms:W3CDTF">2024-09-23T15:02:05Z</dcterms:modified>
</cp:coreProperties>
</file>