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F435D-B228-4F03-AE35-091A26C2C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D9BB7-1F09-431B-B028-27EC8F3E7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E8D6A-2C9C-48CD-B73F-7DFC4B946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77BFE-DDE3-471F-934E-9FF8AC5E5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6A83D-7984-4565-B90A-2F5887332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78315-19CB-4A32-9994-123FFB9D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FB4A9-3952-4C7B-9F29-D03E4FBF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2C097-27A2-4383-A0FF-5295D40B4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A6E64-F571-46EC-B1AF-0F6C0B264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D14E0-F7D1-4A70-8145-A7DCDB6C2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8BF19-D5B3-49BE-BB50-FB6FCD67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1107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小学教学质量提升的目标设定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教学资源保障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当前，我国正处于教育改革的关键时期，小学教学质量提升是其中的重要组成部分。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社会需求变化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随着社会的发展，对人才的需求也在不断变化，小学教学需要与时俱进，培养符合社会需求的人才。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教育公平与优质教育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提升小学教学质量有助于实现教育公平，让每个孩子都能享受到优质的教育资源。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优质的教学能够激发学生的学习兴趣，培养学生的自主学习能力，促进学生的全面发展。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学校整体发展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教学质量的提升有助于学校形成良好的教育氛围，提高学校的整体声誉和竞争力。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小学教育是国民教育的基础，提升小学教学质量对于培养合格公民、推动社会进步具有重要意义。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教学质量提升的重要性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教学目标设定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确保学生掌握小学阶段各学科的基础知识，如数学、语文、英语等。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通过练习和实践，培养学生阅读、写作、计算、表达等基本技能。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培养基本技能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鼓励学生阅读各类书籍，参加课外活动，拓宽知识面和视野。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知识与技能目标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通过问题导向、案例分析等方式，引导学生主动探究知识，培养自主学习能力。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引导探究学习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组织小组讨论、角色扮演等活动，促进学生之间的合作与交流，提高团队协作能力。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强化合作学习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鼓励学生提出新观点、新方法，培养创新思维和解决问题的能力。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过程与方法目标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培养正确价值观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传授正确的道德观念、价值观念和人生观念，引导学生形成积极向上的态度。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通过生动有趣的教学内容和方法，激发学生对学习的热情和兴趣。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通过参与社会公益活动等方式，增强学生的社会责任感和公民意识。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情感态度与价值观目标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教学内容优化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深入研究当前使用的教材，了解其内容结构、知识点分布、难易程度等，为优化教学内容提供依据。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根据学校实际情况和学生需求，选用适合的高质量教材，确保教学内容的科学性和有效性。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教材选用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教材分析与选用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对教材内容进行梳理和整合，删除重复和陈旧的内容，增加新的知识点和案例，使教学内容更加精炼和实用。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结合学生的兴趣和实际需求，适当拓展教学内容，引入相关领域的最新成果和案例，激发学生的学习兴趣和探究欲望。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教学内容整合与拓展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教学内容拓展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教学内容整合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明确每堂课的教学重点，通过讲解、示范、练习等多种方式帮助学生掌握重点知识，提高教学效果。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教学难点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针对教学中出现的难点问题，采取有针对性的措施进行解决，如增加辅导时间、提供额外的学习资源等，确保学生能够顺利克服难点。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31" r="23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教学重点与难点处理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传统教学方法的局限性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传统教学方法往往以教师为中心，注重知识灌输，忽视学生的主体性和能动性，导致学生缺乏学习兴趣和动力。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传统教学方法的改进方向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需要转变教学理念，从以教师为中心转向以学生为中心，注重培养学生的自主学习能力和创新精神。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传统教学方法的反思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https://d.book118.com/758111107113006030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2024-09-07T07:12:19.256</cp:lastPrinted>
  <dcterms:created xsi:type="dcterms:W3CDTF">2024-09-06T23:12:19Z</dcterms:created>
  <dcterms:modified xsi:type="dcterms:W3CDTF">2024-09-06T23:12:21Z</dcterms:modified>
</cp:coreProperties>
</file>