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4B4C4-2C49-4109-9A65-B5043AAF3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7B9C7-2FF8-44FD-868D-328878A64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F5FF4-CCED-44E6-B657-B053E3E7F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BF9EE-F635-4913-B0DA-E91893856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8AB549-F567-4F8A-9671-6A0D4B2E6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17CE4B-E7FD-43F6-97D5-625A00B45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1CD499-5BA2-4426-AD88-F3CC73FE4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FC13F-3D7B-45F5-826C-2AF1D4DDD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F8579-B087-497D-A6EA-B068862D3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5FC9E-C80E-4BEC-A284-B15CCE80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FE711-1FDA-44C9-84AD-969EAFBB4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2010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程序全面解析\n## 1.法律程序的基本概念与重要性\n### 1.1法律程序的定义与构成要素\n### 1.2法律程序的分类与作用\n### 1.3法律程序的重要性及其对法治的影响\n## 2.法律程序的基本原则与要求\n### 2.1公平原则与公正原则在程序中的体现\n### 2.2效率原则与便民原则在程序中的体现\n### 2.3法律程序的其他基本原则与要求\n## 3.法律程序的运行过程与环节\n### 3.1侦查程序与起诉程序的基本内容\n### 3.2审判程序与执行程序的基本内容\n### 3.3法律程序中的当事人与参与人\n## 4.法律程序中的证据与证明\n### 4.1证据的种类与收集方法\n### 4.2证明标准与证明责任\n### 4.3证据规则与法庭调查程序\n## 5.法律程序中的律师与法律援助\n### 5.1律师在法律程序中的作用与职责\n### 5.2法律援助制度的基本内容与实践\n### 5.3律师职业道德与职业纪律\n## 6.法律程序的监督与救济\n### 6.1法律程序的监督主体与监督方式\n### 6.2法律程序中的救济途径与纠错机制\n### 6.3法律程序的监督与救济对法治的意义\n## 7.法律程序的改革与发展\n### 7.1法律程序改革的原因与目标\n### 7.2法律程序改革的实践与成果\n### 7.3法律程序发展的未来趋势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法律程序全面解析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法律程序的基本概念与重要性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法律程序的定义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法律程序是指法律规定的为维护法律秩序、实现法律目的而进行的一系列法律活动及其程序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包括立法程序、司法程序和行政程序等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法律程序的构成要素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主体：程序的参与者，如法院、当事人、律师等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客体：程序处理的对象，如案件、纠纷等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行为：程序中的具体活动，如调查、起诉、审判等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时空：程序进行的时空限制，如诉讼时效、审判期限等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法律程序的定义与构成要素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法律程序的分类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立法程序：制定、修改、废止法律的程序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司法程序：解决纠纷、制裁违法行为的程序，如审判、仲裁等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行政程序：行政机关行使行政权的程序，如行政许可、行政处罚等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法律程序的作用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维护法律秩序：通过程序确保法律的正确实施，维护社会秩序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实现法律目的：通过程序实现法律的公平、公正、效率等目的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保障公民权利：通过程序保障公民的合法权益，防止权力滥用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法律程序的分类与作用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法律程序的重要性</a:t>
                </a:r>
                <a:endParaRPr/>
              </a:p>
            </p:txBody>
          </p:sp>
          <p:sp>
            <p:nvSpPr>
              <p:cNvPr id="3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法治国家的基本要求：法律程序是法治国家的基本要求，是法治建设的重要组成部分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保障法律公正：通过程序确保法律的公正实施，维护社会公平正义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提高法律效率：通过程序提高法律解决问题的效率，降低司法成本</a:t>
                </a:r>
                <a:endParaRPr/>
              </a:p>
            </p:txBody>
          </p:sp>
          <p:sp>
            <p:nvSpPr>
              <p:cNvPr id="3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法律程序对法治的影响</a:t>
                </a:r>
                <a:endParaRPr/>
              </a:p>
            </p:txBody>
          </p:sp>
          <p:sp>
            <p:nvSpPr>
              <p:cNvPr id="3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促进法治建设：法律程序的完善有助于推动法治国家的建设进程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提高法治水平：严格的法律程序有助于提高法治国家的法治水平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保障社会稳定：公正、高效的法律程序有助于维护社会稳定，保障公民权益</a:t>
                </a:r>
                <a:endParaRPr/>
              </a:p>
            </p:txBody>
          </p:sp>
          <p:sp>
            <p:nvSpPr>
              <p:cNvPr id="3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法律程序的重要性及其对法治的影响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法律程序的基本原则与要求</a:t>
            </a:r>
            <a:endParaRPr/>
          </a:p>
        </p:txBody>
      </p:sp>
      <p:sp>
        <p:nvSpPr>
          <p:cNvPr id="34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4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</a:t>
                </a:r>
                <a:endParaRPr/>
              </a:p>
            </p:txBody>
          </p:sp>
          <p:sp>
            <p:nvSpPr>
              <p:cNvPr id="3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程序参与者的平等地位：确保当事人在程序中的平等地位，保障公平竞争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程序的公开性：程序活动应当公开进行，便于社会监督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程序的公平性：程序应当公平对待各方参与者，避免偏袒或歧视</a:t>
                </a:r>
                <a:endParaRPr/>
              </a:p>
            </p:txBody>
          </p:sp>
          <p:sp>
            <p:nvSpPr>
              <p:cNvPr id="3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公正原则</a:t>
                </a:r>
                <a:endParaRPr/>
              </a:p>
            </p:txBody>
          </p:sp>
          <p:sp>
            <p:nvSpPr>
              <p:cNvPr id="3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独立的法官：确保法官在审判中保持独立，不受外界干扰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充分的证据：确保案件审理基于充分的证据，避免冤假错案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公正的审判：确保审判结果公正，体现法律正义</a:t>
                </a:r>
                <a:endParaRPr/>
              </a:p>
            </p:txBody>
          </p:sp>
          <p:sp>
            <p:nvSpPr>
              <p:cNvPr id="3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公平原则与公正原则在程序中的体现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效率原则与便民原则在程序中的体现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效率原则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简化程序：简化不必要的程序环节，提高司法效率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合并程序：合并重复的程序环节，减少司法成本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灵活的程序：根据案件情况，采取灵活的程序方式，提高司法效率</a:t>
                </a:r>
                <a:endParaRPr/>
              </a:p>
            </p:txBody>
          </p:sp>
          <p:pic>
            <p:nvPicPr>
              <p:cNvPr id="3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便民原则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便利的立案：简化立案手续，方便当事人提起诉讼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便利的审判：采取便利的审判方式，如巡回审判、网络审判等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便利的执行：简化执行手续，方便当事人履行法律义务</a:t>
                </a:r>
                <a:endParaRPr/>
              </a:p>
            </p:txBody>
          </p:sp>
          <p:pic>
            <p:nvPicPr>
              <p:cNvPr id="3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人权保障原则</a:t>
                </a:r>
                <a:endParaRPr/>
              </a:p>
            </p:txBody>
          </p:sp>
          <p:sp>
            <p:nvSpPr>
              <p:cNvPr id="3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尊重和保障人权：程序活动应当尊重和保障当事人的基本人权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无罪推定原则：在未经审判证明有罪之前，推定当事人无罪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合法原则：程序活动应当符合法律规定，不得违反法律</a:t>
                </a:r>
                <a:endParaRPr/>
              </a:p>
            </p:txBody>
          </p:sp>
          <p:sp>
            <p:nvSpPr>
              <p:cNvPr id="3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法定原则</a:t>
                </a:r>
                <a:endParaRPr/>
              </a:p>
            </p:txBody>
          </p:sp>
          <p:sp>
            <p:nvSpPr>
              <p:cNvPr id="3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程序法定：法律程序的种类、内容、方式等应当由法律规定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程序公正：程序活动应当公正进行，不得偏袒或歧视任何一方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程序公开：程序活动应当公开进行，便于社会监督</a:t>
                </a:r>
                <a:endParaRPr/>
              </a:p>
            </p:txBody>
          </p:sp>
          <p:sp>
            <p:nvSpPr>
              <p:cNvPr id="3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法律程序的其他基本原则与要求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法律程序的运行过程与环节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侦查程序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侦查启动：公安机关、检察院等依法启动侦查程序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侦查活动：侦查机关进行调查、取证等活动，收集犯罪证据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侦查终结：侦查机关在查清事实、收集充分证据后，终结侦查程序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起诉程序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起诉条件：检察院认为犯罪事实清楚、证据充分，依法提起公诉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起诉审查：法院对起诉进行审查，决定是否受理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起诉进行：法院受理起诉后，进行审判活动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侦查程序与起诉程序的基本内容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审判程序与执行程序的基本内容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审判程序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开庭审理：法院依法公开开庭审理案件，听取各方意见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审判结果：法院根据审理情况，作出判决、裁定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上诉程序：当事人对判决、裁定不服的，可以依法提起上诉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执行程序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执行启动：法院根据判决、裁定，依法启动执行程序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执行措施：执行机关采取相应的执行措施，如查封、扣押、拍卖等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执行终结：执行机关在执行完毕后，终结执行程序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法律程序中的当事人与参与人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当事人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原告：提起诉讼的当事人，要求法院保护其合法权益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被告：被提起诉讼的当事人，要求法院认定其法律责任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第三人：与诉讼有直接利害关系的当事人，可以参加诉讼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参与人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律师：为当事人提供法律服务的专业人士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检察官：代表国家行使公诉权的国家机关工作人员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法官：依法审理案件的司法人员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法律程序中的证据与证明</a:t>
            </a:r>
            <a:endParaRPr/>
          </a:p>
        </p:txBody>
      </p:sp>
      <p:sp>
        <p:nvSpPr>
          <p:cNvPr id="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证据的种类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书面证据：以文字、符号等形式表现的书面材料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实物证据：以物品、痕迹等形式表现的实物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证人证言：证人就其所知事实所作的陈述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鉴定意见：鉴定人根据专业知识对专门问题作出的意见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勘验笔录：执法人员对现场进行勘验、检查所作的记录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证据的收集方法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调查取证：执法人员依法进行调查、取证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证据保全：在证据可能灭失或者难以取得的情况下，依法保全证据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证据鉴定：对证据的真伪、价值等进行鉴定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证据的种类与收集方法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https://d.book118.com/758112010033006041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法律程序全面解析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2024-09-19T22:41:59.834</cp:lastPrinted>
  <dcterms:created xsi:type="dcterms:W3CDTF">2024-09-19T14:41:59Z</dcterms:created>
  <dcterms:modified xsi:type="dcterms:W3CDTF">2024-09-19T14:42:01Z</dcterms:modified>
</cp:coreProperties>
</file>