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8E85B-386E-4C4A-9A56-35C8EA5F3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3F05-6157-465E-BA72-CA19DE44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A033D-912B-4385-9187-6A3FFFACB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0D049-8EED-48B6-B431-4FB13AD8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92CA2-7774-4B9A-96E0-E54815E6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9D90F9-C883-4F1A-A9B2-CF956A17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0F595-10B9-4926-8E36-A9BC9C1D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A1831-72CE-4968-8F4C-51F232B4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3438D-C322-4870-B815-07F06802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F3B38-E94C-49F2-8043-6B3BFBEA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73886-37C7-4743-91E5-1FD9A9A9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202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现场监督工作管理的维护管理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监督工作计划与准备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监督工作实施与执行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监督工作检查与评估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监督工作中的沟通与协作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监督工作中的风险与应对措施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81" r="300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49" r="19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监督工作是对特定对象或过程进行监视、督促和管理的一系列活动，以确保其按照既定标准、规范或要求进行。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确保工作现场的安全、质量和效率，防止事故和问题的发生，促进工作的顺利进行和目标的达成。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涵盖工作现场的各个方面，包括人员、设备、材料、环境等。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包括工作人员、管理人员、设备设施、工作流程等。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具备专业知识和经验，熟悉相关法规和标准，保持独立性和公正性，及时发现问题并提出改进措施。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监督工作应以客观事实为依据，避免主观臆断和偏见。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监督工作应采用科学的方法和手段，确保监督结果的准确性和可靠性。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公正、客观、科学、有效。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监督工作必须保持公正，不偏袒任何一方，确保所有相关方受到平等对待。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监督工作应能够及时发现和解决问题，确保工作现场的安全和质量。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监督工作计划与准备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明确监督工作的总体目标和具体目标，确保监督工作有的放矢。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确定监督目标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评估监督风险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根据监督目标，制定详细的监督计划，包括监督时间、地点、人员、方法等。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对监督过程中可能出现的问题和风险进行评估，制定相应的应对措施。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制定监督工作计划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根据监督目标和计划，明确需要监督的具体内容和事项。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针对重要的监督内容和事项，进行重点关注和检查。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根据监督内容和重点，制定相应的检查标准和要求，确保监督工作有章可循。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确定监督工作内容与重点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17" b="101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053" b="170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准备监督工作所需资源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确定参与监督工作的人员，并进行必要的培训和指导，确保人员具备相应的能力和素质。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根据监督工作需要，提前准备好必要的检查工具、设备等物资。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收集和整理与监督工作相关的信息和资料，为监督工作提供必要的信息支持。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监督工作实施与执行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通过实地走访、观察、交流等方式，全面了解现场工作状况。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收集现场相关的数据和信息，为分析问题提供依据。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对收集到的数据和信息进行整理、分类、分析，提炼出有价值的内容。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情况分析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深入现场了解实际情况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针对发现的问题，制定相应的解决措施和方案。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通过对比分析、趋势分析等方法，及时发现现场存在的问题。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对紧急或重要的问题，要立即采取措施，防止问题扩大或恶化。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发现问题及时采取措施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制定详细的问题整改计划，明确整改目标、措施、时间和责任人。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定期对整改情况进行跟踪检查，确保整改措施得到有效执行。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将跟踪检查的结果及时反馈给相关领导和部门，以便及时调整和优化整改方案。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跟踪问题整改落实情况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监督工作检查与评估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https://d.book118.com/758112022035006025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2024-09-01T19:40:31.699</cp:lastPrinted>
  <dcterms:created xsi:type="dcterms:W3CDTF">2024-09-01T11:40:31Z</dcterms:created>
  <dcterms:modified xsi:type="dcterms:W3CDTF">2024-09-01T11:40:33Z</dcterms:modified>
</cp:coreProperties>
</file>