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3CAFF9-14F5-40F7-8B2E-43D104D59C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5A5B46-3817-4E8B-8C40-A69050FDA3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C3397F-A3E9-4EFE-B62F-62FFF0BF2E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6D7770-182C-4537-8CAD-ACDA7F816B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BAF4D46-ED72-492D-A12D-76FF12B4CE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151E777-42EA-42D1-9C81-18985F0C4C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CC8C209-0F7B-40EE-BB5A-25AA9892DA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DF8DD6-997A-46E0-9F20-19F7F2DECA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1D88EF-C19E-4C0E-A1A1-F07AC1A61A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3C7163-A999-4074-854B-713A94BA50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CD24C7-33B7-452B-A8F9-0AF5A132F7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pn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png" /><Relationship Id="rId3" Type="http://schemas.openxmlformats.org/officeDocument/2006/relationships/image" Target="../media/image12.png" /><Relationship Id="rId4" Type="http://schemas.openxmlformats.org/officeDocument/2006/relationships/image" Target="../media/image13.pn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8113053067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高血压患者的查房护理PPT课件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2023-12-31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高血压疾病概述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高血压患者的护理评估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高血压患者的日常护理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高血压患者的病情监测与评估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高血压患者的常见并发症及护理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高血压患者的自我管理与健康教育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高血压疾病概述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220" b="28220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9688" b="29688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明确高血压的定义，了解不同类型高血压的特点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高血压的定义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高血压是指以体循环动脉血压升高为主要特征，可伴有心、脑、肾等器官的功能或器质性损害的临床综合征。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高血压分类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根据血压水平，高血压可分为1级、2级和3级；根据心血管风险水平，可分为低危、中危、高危和很高危。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高血压的定义与分类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0715" b="10715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了解高血压的病因和病理生理机制，有助于制定合理的治疗方案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高血压的病因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原发性高血压的病因不明，可能与遗传、环境、饮食等因素有关；继发性高血压可由肾脏疾病、内分泌疾病、心血管病变等引起。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病理生理机制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高血压时，血管平滑肌张力增加，血管阻力增大，心脏负担加重，导致心、脑、肾等器官的损害。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高血压的病因与病理生理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1139" b="1113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6895" b="689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3179" b="1317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高血压的流行病学与预防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了解高血压的流行病学特点，采取有效的预防措施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流行病学特点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高血压在成年人中发病率较高，且随着年龄增长而增加；地域分布差异明显，与地区经济发展水平、饮食习惯等因素有关。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预防措施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保持健康的生活方式，包括合理饮食、适量运动、控制体重、限盐限酒等；定期检测血压，及早发现高血压并进行干预。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高血压患者的护理评估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0081" y="3060169"/>
            <a:ext cx="10117937" cy="1602668"/>
          </a:xfrm>
          <a:prstGeom prst="rightArrow">
            <a:avLst/>
          </a:prstGeom>
          <a:solidFill>
            <a:schemeClr val="accent1">
              <a:lumMod val="50000"/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142098" y="3230392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732" y="3566769"/>
            <a:ext cx="500969" cy="58960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94267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617" y="3614318"/>
            <a:ext cx="634228" cy="494386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8341523" y="3198205"/>
            <a:ext cx="1262116" cy="12621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8997" y="3563234"/>
            <a:ext cx="587411" cy="53181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650304" y="4577174"/>
            <a:ext cx="2628129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患者病史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650305" y="4975638"/>
            <a:ext cx="2311548" cy="123282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高血压病程、家族史、其他慢性疾病史等。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564104" y="1428884"/>
            <a:ext cx="2567247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患者基本信息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564104" y="1827351"/>
            <a:ext cx="2335900" cy="123282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姓名、年龄、性别、身高、体重、血压情况等。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908169" y="1428887"/>
            <a:ext cx="2555072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患者体征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908170" y="1827351"/>
            <a:ext cx="2311548" cy="1232821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体形、体质量指数、腰围、臀围等。</a:t>
            </a:r>
            <a:endParaRPr lang="en-US" sz="1100"/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患者基本情况评估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患者对药物治疗的认知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了解药物的种类、作用机制、使用方法及注意事项等。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患者对非药物治疗的认知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了解饮食控制、运动锻炼、心理调节等方面的知识。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患者对高血压的认识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了解高血压的病因、症状、危害及预防措施等。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患者认知情况评估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评估患者的饮食习惯，如摄入的热量、盐分、脂肪等。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饮食情况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运动情况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生活习惯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4042" b="40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评估患者的运动习惯，如运动频率、运动量等。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评估患者的生活规律，如作息时间、睡眠质量等。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患者生活行为评估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高血压患者的日常护理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405020"/>
            <a:ext cx="460057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96603" y="1890788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遵医嘱，定时记录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46698" y="1405020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46698" y="1866404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降压药物可能会引起一些不良反应，如头晕、乏力、干咳等。护理人员应密切观察患者情况，一旦出现不良反应，及时报告医生并协助处理。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3037215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96603" y="3547367"/>
            <a:ext cx="44196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高血压患者需要长期服用降压药物，护理人员应确保患者遵医嘱按时服药，并记录下每次服药的时间和剂量，以便于医生调整治疗方案。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46698" y="3037215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46698" y="3547367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注意药物相互作用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96603" y="4632977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96603" y="5155321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观察不良反应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46698" y="4632977"/>
            <a:ext cx="473392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46698" y="5155321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高血压患者可能同时服用其他药物，护理人员应了解患者所服药物之间的相互作用，避免因药物相互作用导致血压波动或不良反应。</a:t>
            </a:r>
          </a:p>
        </p:txBody>
      </p:sp>
      <p:sp>
        <p:nvSpPr>
          <p:cNvPr id="20" name="Freeform 20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药物治疗的护理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76773" y="2562728"/>
            <a:ext cx="2438400" cy="24384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4526" cy="624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控制盐摄入量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高血压患者应严格控制盐的摄入量，每日不超过6克。护理人员应指导患者选择低盐食品，避免高盐食品如腌制品、咸鱼等。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增加膳食纤维摄入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护理人员应鼓励患者多食用富含膳食纤维的食物，如蔬菜、水果、全谷类等，有助于降低血压。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控制脂肪摄入量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高血压患者应控制脂肪摄入量，特别是饱和脂肪和反式脂肪。护理人员应指导患者选择低脂肪食品，避免高脂肪食品如炸食、肥肉等。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82867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饮食控制的护理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542784"/>
            <a:ext cx="4316948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总结词：适量运动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85195" y="1542784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详细描述：适量的运动有助于降低血压、减轻体重、增强心肺功能等。护理人员应指导患者选择适合自己的运动方式，如散步、慢跑、太极拳等，并避免剧烈运动。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96603" y="3117987"/>
            <a:ext cx="4416556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总结词：规律运动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85195" y="3117987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详细描述：护理人员应鼓励患者养成规律运动的习惯，每周进行至少150分钟的中等强度有氧运动。同时注意避免运动过度导致疲劳或受伤。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4786765"/>
            <a:ext cx="4316948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总结词：注意运动环境与天气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285195" y="4786765"/>
            <a:ext cx="4297245" cy="144056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详细描述：护理人员应提醒患者在运动时注意环境与天气情况，避免在恶劣天气或污染环境下运动，以保证运动的安全和效果。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运动锻炼的护理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https://d.book118.com/758113053067006025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2024-09-02T05:42:43.456</cp:lastPrinted>
  <dcterms:created xsi:type="dcterms:W3CDTF">2024-09-01T21:42:43Z</dcterms:created>
  <dcterms:modified xsi:type="dcterms:W3CDTF">2024-09-01T21:42:45Z</dcterms:modified>
</cp:coreProperties>
</file>