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229E8-0A44-4B6B-B4D8-F158895E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B5DA9-0DA3-438E-8506-B8AB66C1B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9062D-CE9B-477A-89B4-E6F87313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C6DD6-B010-457E-9735-F433DAE6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A4192-C11E-4A3A-A9EC-5BF6E1AB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7CC6F-4D50-4470-9A59-AA899EB76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FE137-8A66-4BC9-AA69-F2884CE5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5FB18-360D-45C5-B662-AC4FD8637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A062A-4988-4888-AF0F-823B1E452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792E5-30ED-4FC5-8155-A17EA9460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DB7D8-3DFC-41AE-900B-F15ED8A44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3065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电力系统电弧故障分析与保护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电弧故障概述及特点
 电弧故障的危害性分析
 电弧故障的检测与定位
 电弧故障保护方法概述
 限流熔断器在电弧故障保护中的应用
 电弧故障继电器在电弧故障保护中的应用
 电弧闪光继电器在电弧故障保护中的应用
 电弧故障保护系统的选择与应用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电弧故障概述及特点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电力系统电弧故障分析与保护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电弧故障概述及特点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电弧故障是指电力系统中导体之间发生电弧放电的故障，是电力系统中最常见的故障之一，主要包括单相接地电弧故障、双相接地电弧故障、三相接地电弧故障和相间电弧故障。</a:t>
            </a:r>
          </a:p>
          <a:p>
            <a:r>
              <a:t>2. 电弧故障会导致短路电流急速上升，对电力系统设备和人身安全构成严重威胁，可能引发火灾、爆炸等事故，造成重大损失。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电弧故障的特点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电弧故障具有瞬时性、强破坏性、随机性和不稳定性等特点，给电力系统保护和控制带来巨大挑战。</a:t>
            </a:r>
          </a:p>
          <a:p>
            <a:r>
              <a:t>2. 电弧故障的类型多样，故障电流幅值和持续时间差异较大，因此需要根据不同类型的电弧故障特点采用不同的保护措施。</a:t>
            </a:r>
          </a:p>
          <a:p>
            <a:r>
              <a:t>3. 电弧故障具有较强的动态特性，故障发生时短路电流会随着电弧的燃烧而不断变化，给故障检测和定位带来困难。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电弧故障概述及特点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电弧故障的危害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电弧故障会导致电力系统设备损坏，包括变压器、断路器、开关、电缆等，造成严重经济损失。</a:t>
            </a:r>
          </a:p>
          <a:p>
            <a:r>
              <a:t>2. 电弧故障会引发火灾，对人员生命安全造成威胁，并可能导致爆炸等事故。</a:t>
            </a:r>
          </a:p>
          <a:p>
            <a:r>
              <a:t>3. 电弧故障会导致电力系统稳定性下降，甚至可能引发停电事故，对社会和经济造成巨大影响。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电弧故障防护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电弧故障防护措施主要包括电弧故障检测、电弧故障隔离和电弧故障抑制等。</a:t>
            </a:r>
          </a:p>
          <a:p>
            <a:r>
              <a:t>2. 电弧故障检测技术主要包括电弧光检测、电弧声波检测、电弧温度检测等。</a:t>
            </a:r>
          </a:p>
          <a:p>
            <a:r>
              <a:t>3. 电弧故障隔离技术主要包括快速熔断器的使用、电弧抑制器的使用、断路器的使用等。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电弧故障概述及特点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电弧故障保护装置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电弧故障保护装置主要包括电弧故障继电器、电弧故障探测器、电弧故障灭弧器等。</a:t>
            </a:r>
          </a:p>
          <a:p>
            <a:r>
              <a:t>2. 电弧故障继电器是一种能够检测电弧故障并发出报警信号的装置，是电弧故障保护系统的重要组成部分。</a:t>
            </a:r>
          </a:p>
          <a:p>
            <a:r>
              <a:t>3. 电弧故障探测器是一种能够检测电弧故障并生成控制信号的装置，用于控制电弧故障灭弧器的动作。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电弧故障保护系统的应用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电弧故障保护系统广泛应用于发电厂、变电站、配电站、工矿企业、商业建筑等场所。</a:t>
            </a:r>
          </a:p>
          <a:p>
            <a:r>
              <a:t>2. 电弧故障保护系统可以有效地防止电弧故障造成的设备损坏、火灾事故和人身伤害，提高电力系统的安全性和可靠性。</a:t>
            </a:r>
          </a:p>
          <a:p>
            <a:r>
              <a:t>3. 电弧故障保护系统在电力系统中发挥着重要的作用，是保证电力系统安全运行的重要措施之一。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电弧故障的危害性分析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电力系统电弧故障分析与保护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电弧故障的危害性分析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电弧故障的三大破坏作用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电弧故障的热破坏作用：电弧故障产生的高温会迅速熔化和气化导体材料，造成设备的严重损坏，甚至引发火灾。</a:t>
            </a:r>
          </a:p>
          <a:p>
            <a:r>
              <a:t>2. 电弧故障的机械破坏作用：电弧故障产生的电磁力会产生巨大的破坏力，导致导体熔化、扭曲、变形，甚至爆炸。</a:t>
            </a:r>
          </a:p>
          <a:p>
            <a:r>
              <a:t>3. 电弧故障的电气破坏作用：电弧故障产生的高压会击穿绝缘，导致设备绝缘击穿，造成短路和电气火灾。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电弧故障对电力系统的危害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电弧故障会导致设备损坏，造成停电事故，严重影响电力系统的可靠性和稳定性。</a:t>
            </a:r>
          </a:p>
          <a:p>
            <a:r>
              <a:t>2. 电弧故障可能会引发火灾，造成人员伤亡和财产损失。</a:t>
            </a:r>
          </a:p>
          <a:p>
            <a:r>
              <a:t>3. 电弧故障会产生电磁干扰，影响其他电气设备的正常运行。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电弧故障的危害性分析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电弧故障的预防措施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加强对电气设备的维护和保养，及时更换老化或损坏的电气设备。</a:t>
            </a:r>
          </a:p>
          <a:p>
            <a:r>
              <a:t>2. 安装电弧故障保护装置，提高电气系统的安全性。</a:t>
            </a:r>
          </a:p>
          <a:p>
            <a:r>
              <a:t>3. 加强对电气人员的安全培训，提高他们的防范意识和应急处理能力。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电弧故障的保护策略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快速检测电弧故障：使用电弧故障检测技术，如光电、声学、电磁波等方法，快速检测电弧故障的发生。</a:t>
            </a:r>
          </a:p>
          <a:p>
            <a:r>
              <a:t>2. 快速清除电弧故障：使用电弧故障保护装置，快速切断故障回路，消除电弧故障。</a:t>
            </a:r>
          </a:p>
          <a:p>
            <a:r>
              <a:t>3. 防止电弧故障的蔓延：采用分区保护、限流措施等方法，防止电弧故障的蔓延，避免造成更大的损失。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电弧故障的危害性分析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基于深度学习的电弧故障保护技术：利用深度学习算法对电弧故障特征进行分析和分类，实现快速准确的电弧故障检测。</a:t>
            </a:r>
          </a:p>
          <a:p>
            <a:r>
              <a:t>2. 基于物联网的电弧故障保护技术：利用物联网技术将电弧故障检测装置、保护装置和控制中心连接起来，实现电弧故障信息的实时采集、传输和处理，提高电弧故障保护的效率和可靠性。</a:t>
            </a:r>
          </a:p>
          <a:p>
            <a:r>
              <a:t>3. 基于云计算的电弧故障保护技术：利用云计算技术将电弧故障检测和保护数据集中存储和处理，实现电弧故障信息的共享和分析，提高电弧故障保护的整体水平。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电弧故障保护的未来发展趋势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人工智能技术在电弧故障保护中的应用：利用人工智能技术，特别是深度学习算法，实现电弧故障的智能检测和保护，提高电弧故障保护的准确性和可靠性。</a:t>
            </a:r>
          </a:p>
          <a:p>
            <a:r>
              <a:t>2. 物联网技术在电弧故障保护中的应用：利用物联网技术，实现电弧故障检测装置、保护装置和控制中心之间的互联互通，实现电弧故障信息的实时采集、传输和处理，提高电弧故障保护的效率和可靠性。</a:t>
            </a:r>
          </a:p>
          <a:p>
            <a:r>
              <a:t>3. 云计算技术在电弧故障保护中的应用：利用云计算技术，实现电弧故障检测和保护数据的集中存储和处理，实现电弧故障信息的共享和分析，提高电弧故障保护的整体水平。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电弧故障的新型保护技术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电弧故障的检测与定位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电力系统电弧故障分析与保护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电弧故障的检测与定位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电流信号分析法：通过分析电流信号的幅值、频率、波形等特征来识别电弧故障。</a:t>
            </a:r>
          </a:p>
          <a:p>
            <a:r>
              <a:t>2. 电压信号分析法：通过分析电压信号的幅值、频率、波形等特征来识别电弧故障。</a:t>
            </a:r>
          </a:p>
          <a:p>
            <a:r>
              <a:t>3. 声发射信号分析法：通过分析声发射信号的幅值、频率、波形等特征来识别电弧故障。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电弧故障定位方法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电流法：通过测量电弧故障电流在不同位置的幅值来定位电弧故障。</a:t>
            </a:r>
          </a:p>
          <a:p>
            <a:r>
              <a:t>2. 电压法：通过测量电弧故障电压在不同位置的幅值来定位电弧故障。</a:t>
            </a:r>
          </a:p>
          <a:p>
            <a:r>
              <a:t>3. 阻抗法：通过测量电弧故障阻抗来定位电弧故障。</a:t>
            </a:r>
          </a:p>
          <a:p>
            <a:r>
              <a:t>4. 声发射法：通过测量声发射信号在不同位置的强度来定位电弧故障。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电弧故障检测方法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电弧故障的检测与定位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电弧故障继电器：电弧故障继电器是一种专门用于检测和保护电弧故障的装置。</a:t>
            </a:r>
          </a:p>
          <a:p>
            <a:r>
              <a:t>2. 电弧故障断路器：电弧故障断路器是一种专门用于切断电弧故障电流的装置。</a:t>
            </a:r>
          </a:p>
          <a:p>
            <a:r>
              <a:t>3. 电弧故障限流器：电弧故障限流器是一种专门用于限制电弧故障电流的装置。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电弧故障的趋势和前沿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深度学习在电弧故障检测和定位中的应用。</a:t>
            </a:r>
          </a:p>
          <a:p>
            <a:r>
              <a:t>2. 人工智能在电弧故障保护中的应用。</a:t>
            </a:r>
          </a:p>
          <a:p>
            <a:r>
              <a:t>3. 物联网在电弧故障监测中的应用。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电弧故障保护装置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电弧故障的检测与定位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电弧故障的数据分析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大数据分析在电弧故障研究中的应用。</a:t>
            </a:r>
          </a:p>
          <a:p>
            <a:r>
              <a:t>2. 云计算在电弧故障数据处理中的应用。</a:t>
            </a:r>
          </a:p>
          <a:p>
            <a:r>
              <a:t>3. 边缘计算在电弧故障实时监测中的应用。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电弧故障的标准与规范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国际电工委员会（IEC）电弧故障标准。</a:t>
            </a:r>
          </a:p>
          <a:p>
            <a:r>
              <a:t>2. 中国国家标准（GB）电弧故障标准。</a:t>
            </a:r>
          </a:p>
          <a:p>
            <a:r>
              <a:t>3. 美国国家电气规范（NEC）电弧故障标准。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电弧故障保护方法概述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电力系统电弧故障分析与保护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电弧故障保护方法概述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弧光故障是指电气设备或线路中发生的异常放电现象，可导致电气设备损坏、火灾甚至人身伤亡等严重后果。</a:t>
            </a:r>
          </a:p>
          <a:p>
            <a:r>
              <a:t>2. 电弧故障保护是指通过检测和分析电弧故障产生的特征信号，及时切断故障电流以限制故障范围和危害的方法。</a:t>
            </a:r>
          </a:p>
          <a:p>
            <a:r>
              <a:t>3. 电弧故障保护一般分为两类：主动保护和被动保护。主动保护是指通过检测电弧故障产生的特征信号，及时发出报警信号，以便人员采取措施消除故障。被动保护是指通过检测和分析电弧故障产生的特征信号，及时切断故障电流以限制故障范围和危害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弧光故障保护装置组成：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电弧故障保护装置主要由传感器、信号处理模块、控制模块和执行机构四部分组成。</a:t>
            </a:r>
          </a:p>
          <a:p>
            <a:r>
              <a:t>2. 传感器用于检测电弧故障产生的特征信号，信号处理模块用于分析和处理传感器采集的信号，控制模块用于输出控制指令，执行机构用于执行控制指令。</a:t>
            </a:r>
          </a:p>
          <a:p>
            <a:r>
              <a:t>3. 电弧故障保护装置的性能主要由传感器的灵敏度、信号处理模块的准确性和控制模块的可靠性等因素决定。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弧光故障保护基本原理：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https://d.book118.com/758113065112006045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电弧故障概述及特点</vt:lpstr>
      <vt:lpstr> 电弧故障概述及特点</vt:lpstr>
      <vt:lpstr> 电弧故障概述及特点</vt:lpstr>
      <vt:lpstr> 电弧故障概述及特点</vt:lpstr>
      <vt:lpstr> 电弧故障的危害性分析</vt:lpstr>
      <vt:lpstr> 电弧故障的危害性分析</vt:lpstr>
      <vt:lpstr> 电弧故障的危害性分析</vt:lpstr>
      <vt:lpstr> 电弧故障的危害性分析</vt:lpstr>
      <vt:lpstr> 电弧故障的检测与定位</vt:lpstr>
      <vt:lpstr> 电弧故障的检测与定位</vt:lpstr>
      <vt:lpstr> 电弧故障的检测与定位</vt:lpstr>
      <vt:lpstr> 电弧故障的检测与定位</vt:lpstr>
      <vt:lpstr> 电弧故障保护方法概述</vt:lpstr>
      <vt:lpstr>#. 电弧故障保护方法概述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2024-09-26T07:07:45.247</cp:lastPrinted>
  <dcterms:created xsi:type="dcterms:W3CDTF">2024-09-25T23:07:45Z</dcterms:created>
  <dcterms:modified xsi:type="dcterms:W3CDTF">2024-09-25T23:07:47Z</dcterms:modified>
</cp:coreProperties>
</file>