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CEB4-F4A1-48A1-B189-358AD4D2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8B3FF-9872-4BDD-AF74-A84935ADA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3A638-8458-4966-BFC2-E92F7C50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C4277-6236-4F70-A5F6-C4EBF2D9F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5BD9A1-B01E-4022-92D5-514B5EDD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1274A-306F-42B1-952D-B7FE3F69D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DB09F-E926-4379-B31E-DB9954576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95978-BB75-4146-9C45-02AF48E3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48BAF-8A5D-4B46-8DB6-204094EF7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8AAF2-0581-474C-A637-64431DE4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22A68-F3BE-4BFD-A314-C882E8D87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40400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设计工作个人工作总结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对过去一段时间的设计工作进行全面的梳理和总结，展示个人在设计领域的成长和进步。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梳理工作成果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通过回顾工作经历，分析成功和失败的原因，总结经验教训，为未来的工作提供借鉴。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通过对自身工作的深入剖析，更好地认识自己的优势和不足，明确职业发展方向和目标。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本次总结涵盖过去一年的设计工作成果和经验。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58" r="14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包括个人负责或参与的所有设计项目，如品牌设计、UI设计、包装设计等。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涉及项目背景、设计思路、实施过程、成果展示及反思与改进等方面。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某商业综合体室内设计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负责商业综合体内部的空间规划、装修风格、照明设计等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按时完成设计任务，获得甲方的高度认可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完成的设计项目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负责酒店大堂的空间布局、装修风格、家具选型等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提前完成设计任务，获得甲方的一致好评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某高端酒店大堂设计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完成的设计项目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某文化展览馆设计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负责展览馆的空间规划、展陈设计、灯光设计等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按时完成设计任务，获得行业内的广泛赞誉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完成的设计项目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年度优秀设计师称号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获得时间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获得理由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在设计工作中表现突出，多次获得甲方的好评和认可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奖项一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IDEA奖（国际设计大奖）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获得时间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获得理由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某商业综合体室内设计项目获得金奖，展现了卓越的设计水平和创新能力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获得的荣誉和奖项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客户满意度调查结果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非常满意：占比XX%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26" b="18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满意：占比XX%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75" b="9175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一般：占比XX%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不满意：占比X%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非常不满意：占比X%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444" r="14444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4444" r="14444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客户反馈汇总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优点：设计水平高、创新能力强、服务态度好、响应速度快等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不足：部分细节考虑不够周全、与甲方沟通不够充分等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" b="6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968" b="9968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1570" b="1157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加强与甲方的沟通和协作，充分了解甲方的需求和期望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注重细节设计，提高设计的精细度和实用性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不断学习和提升自己的设计水平和创新能力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专业技能与成长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https://d.book118.com/758114040027006026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2024-09-03T06:35:40.753</cp:lastPrinted>
  <dcterms:created xsi:type="dcterms:W3CDTF">2024-09-02T22:35:40Z</dcterms:created>
  <dcterms:modified xsi:type="dcterms:W3CDTF">2024-09-02T22:35:42Z</dcterms:modified>
</cp:coreProperties>
</file>