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C85CB1-6802-47D3-B353-1055EA0CB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F299A-58F5-40D1-A9D3-2061B6F09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8C02C0-EF91-4FBC-BE3A-2F2D7D9DB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7DECC7-0F64-4D51-BED6-249254B9A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498D50-94D2-46EA-A023-12B4E1487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F1536B-1CF7-4B69-8935-28D53509D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DB53A6-9CBF-402B-BA21-C5EABE414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89066D-5D13-4AA5-B5C0-C62D6E074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F80728-4C73-4589-80ED-02AB75E282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7825D9-45EB-49E0-A9F0-ADC20923E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D007A1-BBCC-4FFE-A47C-9055413825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115013020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交通安全是我们的责任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交通安全现状与挑战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道路交通安全法规与制度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驾驶员素质与技能提升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车辆安全性能检查与维护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道路基础设施改善与优化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公众宣传教育与意识提高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交通安全现状与挑战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全球每年因交通事故导致约120万人死亡，受伤人数更是高达5000万。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中国交通事故死亡率居世界前列，每年因交通事故死亡人数超过10万。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交通事故不仅给个人和家庭带来巨大痛苦，也对社会造成巨大经济损失。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44" b="7944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333" r="3333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407" b="4407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全球及国内交通事故统计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人为因素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车辆因素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道路因素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交通事故原因分析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5754" r="15754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包括驾驶员违章驾驶、酒后驾驶、疲劳驾驶等。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车辆安全性能差、超载、超速等。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道路设计不合理、交通标志不清、路面状况不良等。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恶劣天气、能见度低、夜间行车等。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公众对交通安全的重视程度不够，缺乏必要的交通安全知识和技能。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交通安全意识不强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交通法规执行不力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道路交通安全设施不完善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应急救援体系不健全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部分地区交通法规执行不严格，导致违章行为频发。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一些地区道路交通安全设施缺乏或不完善，增加了交通事故的风险。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部分地区应急救援体系不健全，导致交通事故发生后无法及时有效地进行救援和处理。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道路交通安全法规与制度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《中华人民共和国道路交通安全法》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规定了道路交通安全的基本制度和管理原则，明确了各级政府、交通参与者和社会各方面的责任和义务。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《中华人民共和国道路交通安全法实施条例》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详细规定了道路交通安全法的具体实施细则和处罚措施，为交通执法提供了有力依据。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《机动车驾驶证申领和使用规定》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规范了机动车驾驶证的申领、考试、发证、换证和审验等各个环节，确保驾驶人员具备安全驾驶能力。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国家道路交通安全法规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各省市自治区道路交通安全条例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根据当地交通实际情况，制定更为具体的道路交通安全规定，如道路通行规则、车辆管理、事故处理等方面。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城市交通安全管理规定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针对城市交通拥堵、事故多发等问题，制定城市交通安全管理规定，如限制高排放车辆进入城区、加强公共交通管理等。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938" r="18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地方性交通安全管理规定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500" r="13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明确企业各级领导、安全管理部门和驾驶员在交通安全方面的职责和权利，建立交通安全责任追究制度。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企业交通安全责任制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规范企业车辆的选购、使用、保养、维修和报废等各个环节，确保车辆处于良好状态，降低交通事故风险。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车辆安全管理制度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加强驾驶员的交通安全教育和培训，提高驾驶员的安全意识和驾驶技能；建立驾驶员档案，对驾驶员的违章、事故等情况进行记录和跟踪管理。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驾驶员培训和管理制度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企业内部交通安全管理制度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驾驶员素质与技能提升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遵守交通法规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文明驾驶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责任意识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750" b="24750"/>
          <a:stretch>
            <a:fillRect/>
          </a:stretch>
        </p:blipFill>
        <p:spPr>
          <a:xfrm>
            <a:off x="624819" y="1389221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315" b="4315"/>
          <a:stretch>
            <a:fillRect/>
          </a:stretch>
        </p:blipFill>
        <p:spPr>
          <a:xfrm>
            <a:off x="4343400" y="1390334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499" b="4499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驾驶员职业道德教育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教育驾驶员严格遵守交通法规，尊重他人的生命和财产安全。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倡导驾驶员文明驾驶，礼让行车，减少路怒和攻击性驾驶行为。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强化驾驶员的交通安全责任意识，明确自身在交通环境中的重要角色。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提供专业的驾驶技能培训，包括车辆控制、紧急情况处理、复杂路况应对等。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技能培训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设立严格的驾驶技能考核标准，确保驾驶员具备安全驾驶的能力。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考核标准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鼓励驾驶员接受持续教育和培训，跟上交通法规和车辆技术的发展。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持续教育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驾驶技能培训和考核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教育驾驶员有效管理情绪，避免在愤怒、紧张或疲劳状态下驾驶。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083" r="14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压力应对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5" r="1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提供压力应对技巧和方法，帮助驾驶员在面对交通压力时保持冷静和专注。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培养驾驶员的安全意识，时刻关注交通环境，预防潜在的危险。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驾驶员心理素质培养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车辆安全性能检查与维护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https://d.book118.com/758115013020006033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2024-09-10T23:04:28.948</cp:lastPrinted>
  <dcterms:created xsi:type="dcterms:W3CDTF">2024-09-10T15:04:28Z</dcterms:created>
  <dcterms:modified xsi:type="dcterms:W3CDTF">2024-09-10T15:04:30Z</dcterms:modified>
</cp:coreProperties>
</file>