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B6FB7-D809-486E-A29A-1C035D84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22E92-BC64-4840-8EEB-DD7E0458B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98FA0-A073-45B7-A9B5-69EFB9CB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C35FA-6DEF-4DC7-8F35-C4B49FB5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8A763E-4A75-4018-832E-3D3E98E6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5C083-5A8C-4583-9E71-0110918FE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79497-37FD-45EC-A0BE-F90B608FE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A58B4-400D-4B67-9413-5FD52341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3E77F-4D82-4782-AA25-C1B13152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67979-6889-4DC2-B4DB-792ED761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A65FC-13FE-4FB7-9657-657AB9ABD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5035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人机工程学人体感受系统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人体感受系统的基本构成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人体感受系统的功能与作用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人机工程学在人体感受系统中的应用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人体感受系统的测量与评价方法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人体感受系统与产品设计的关系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通过对人体感受系统的深入研究，人机工程学旨在提升人与机器交互过程中的舒适度和效率。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人体感受系统是人机工程学的重要组成部分，它关注如何使机器设备的设计更好地适应人体的生理和心理特征。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在信息化时代，人们需要处理大量的信息和数据，因此，优化人机交互界面、提高操作便捷性显得尤为重要。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554" r="2555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提升人机交互体验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适应人体工学需求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应对信息化时代挑战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通过优化人机交互界面，减少误操作，提高操作效率。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人机工程学人体感受系统是指研究人体在交互过程中的感知、认知和运动反应等方面的科学体系。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增强舒适度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根据人体生理和心理特征设计机器设备，提高使用舒适度。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促进人机融合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推动人与机器的深度融合，实现更加自然、高效的人机交互体验。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确保人机交互过程中的安全性，避免因设计不当导致的意外伤害。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人机工程学人体感受系统的定义与重要性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人体感受系统的基本构成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眼睛，负责接收光线信息，转化为神经信号传递给大脑进行识别。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视觉器官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舌头，通过味蕾感知食物的味道，如酸、甜、苦、辣等。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味觉器官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耳朵，接收声音波动，通过鼓膜、听小骨等结构将声音传导至内耳，再由听觉神经传递至大脑。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听觉器官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皮肤，遍布全身的感受器，能够感知温度、压力、疼痛等多种触觉刺激。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触觉器官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鼻子，对气味分子敏感，能够将气味分子转化为神经信号进行识别。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嗅觉器官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感觉器官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642" b="2564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负责将感觉器官接收到的刺激传递给中枢神经系统。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包括脊髓和大脑，负责处理和分析感觉信息，并作出相应的反应。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调节内脏器官的活动，如心跳、呼吸、消化等，不受意识控制。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周围神经系统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大脑皮层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运动区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认知区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控制身体的随意运动。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负责思考、学习、决策等高级认知功能。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感觉区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语言区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情感区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接收并处理来自各感觉器官的信息，形成感知觉。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负责语言的理解和表达。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处理情感信息，产生情绪体验。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人体感受系统的功能与作用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人体感受系统能够接收并识别来自外界的各种刺激，如光、声、热、机械等。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将感受到的刺激转化为神经信号，传递给大脑进行识别。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通过感受系统对身体姿势和运动的调节，保持身体平衡。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感受外界刺激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传递感觉信息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维持身体平衡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通过视觉、触觉等感官，感知物体的形状、大小、距离等空间特性。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形状知觉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通过视觉感官，感知物体的颜色、亮度、对比度等光学特性。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颜色知觉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通过听觉感官，感知声音的高低、强弱、方向等声学特性。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声音知觉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知觉功能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人体感受系统将接收到的信息进行储存和加工，形成记忆。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基于记忆和已有的知识经验，进行推理、判断、决策等思维活动。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通过不断接收新的信息和经验，更新和丰富自身的认知结构，实现学习成长。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人体感受系统与情感密切相关，能够感受和表达喜怒哀乐等情感。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记忆功能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思维功能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学习功能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情感功能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人机工程学在人体感受系统中的应用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https://d.book118.com/758115035053006035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2024-09-14T04:23:19.079</cp:lastPrinted>
  <dcterms:created xsi:type="dcterms:W3CDTF">2024-09-13T20:23:19Z</dcterms:created>
  <dcterms:modified xsi:type="dcterms:W3CDTF">2024-09-13T20:23:21Z</dcterms:modified>
</cp:coreProperties>
</file>