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940EB-5FAB-491F-B583-8D03AAF85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E03DE-81D4-4D19-835F-A4078370A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22314-6536-4C40-99DB-1803C4C80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30D640-6377-455C-8F25-BDD0DFB4F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3F1AB0-1BFC-43D7-BCF8-B30F13406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2BDCEC-7EC1-4646-8DE4-C0DD5C052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2A4627-3798-4213-81BC-C1654FD6A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6E3D4C-8257-442B-ACDF-9200BCDE3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DCE8F1-DBD4-4F0C-B8C5-A4A6FFD53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8F5CE-50FF-4C25-A40A-C4DD00FF6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E0A48-7211-42A8-A00D-186DD1283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11.jpeg" /><Relationship Id="rId4" Type="http://schemas.openxmlformats.org/officeDocument/2006/relationships/image" Target="../media/image4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1.jpeg" /><Relationship Id="rId4" Type="http://schemas.openxmlformats.org/officeDocument/2006/relationships/image" Target="../media/image7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1505103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内审风控部年终述职报告总结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内审工作总结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风控工作总结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促进部门与公司战略目标协同发展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将内审风控部门的工作成果与公司整体战略目标相结合，推动公司健康、稳定发展。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总结内审风控部门全年工作成果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通过对内审风控部门全年工作的全面梳理和总结，展示部门在风险管理、内部控制和合规性监督等方面取得的成果。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反思过去、展望未来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通过对过去一年工作的反思，总结经验教训，发现存在的问题和不足，为下一年度的工作计划和目标制定提供依据。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内审风控部门全年工作概况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包括内审计划执行情况、风险识别与评估、内部控制评价、合规性监督等方面的工作内容。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重点成果与亮点展示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突出内审风控部门在全年工作中取得的重大成果和亮点，如成功推动风险管理体系建设、提升内部控制水平等。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存在问题与不足分析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客观分析内审风控部门在工作中存在的问题和不足，如资源投入不足、部分业务领域风险管控不到位等。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未来工作计划与目标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结合公司战略目标和内审风控部门实际情况，制定下一年度的工作计划和目标，如完善风险管理体系、加强内部控制监督等。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内审工作总结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按照年初制定的内审计划，我们顺利完成了对各业务部门的定期和专项审计，确保了审计覆盖面的广度和深度。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全年内审计划执行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针对公司高风险领域和关键业务流程，我们进行了深入的审计调查，及时发现了潜在的风险和问题。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重点领域审计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我们积极与其他部门沟通协作，共同推进内审工作的顺利进行，提高了审计效率和质量。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内审计划完成情况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内审发现问题及整改情况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发现问题汇总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通过内审工作，我们发现了一些涉及财务管理、业务流程、内部控制等方面的问题，及时进行了记录和整理。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整改措施跟进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我们积极与被审计部门沟通，共同制定整改措施和计划，并持续跟进整改落实情况，确保问题得到有效解决。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风险防范建议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针对发现的问题，我们提出了针对性的风险防范建议，帮助公司完善内部控制体系，降低经营风险。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我们采用了先进的审计技术和方法，如数据分析、流程梳理等，提高了审计的准确性和效率。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创新审计方法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我们注重从风险管理的角度出发，深入分析和评估公司的经营风险，为公司的稳健发展提供了有力保障。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强化风险管理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内审工作亮点与不足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2500" r="12500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2500" r="12500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2500" r="12500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提升团队素质：我们不断加强内审团队建设，提高团队成员的专业素质和综合能力，为内审工作的高质量开展提供了有力支持。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内审工作亮点与不足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审计资源不足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随着公司业务规模的不断扩大，内审工作面临的人力资源、时间等方面的压力越来越大，需要进一步加强资源投入和整合。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信息化程度不够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目前内审工作的信息化程度相对较低，需要进一步完善信息系统建设，提高信息化应用水平。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与业务部门的沟通协作有待加强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内审工作需要与业务部门保持密切沟通和协作，但在实际工作中存在沟通不畅、协作不够紧密的情况，需要进一步加强沟通和协作机制建设。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内审工作亮点与不足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风控工作总结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策略执行与监控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严格执行各项风控策略，通过定期监控和评估，确保策略的有效性和适应性。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风控策略体系搭建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根据公司业务特点和风险状况，搭建了一套完整的风控策略体系，包括贷前、贷中、贷后全流程管理。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运用大数据和人工智能技术，对风险数据进行深度挖掘和分析，不断优化风控策略和模型。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风控策略制定及执行情况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通过多渠道、多维度收集风险信息，及时发现和识别潜在风险。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建立科学的风险评估模型，对各类风险进行量化评估，为决策提供依据。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针对不同风险等级，制定相应的应对措施，包括风险提示、风险化解和风险处置等。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风险识别、评估与应对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亮点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创新了风险识别方法，提高了风险识别的准确性和效率。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2" b="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建立了完善的风险评估体系，实现了对风险的全面、客观评估。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风控工作亮点与不足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通过大数据和人工智能技术，提升了风控工作的智能化水平。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926" b="7926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风控工作亮点与不足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不足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部分风控策略执行不够到位，需要加强监督和检查。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在应对新型风险方面，还需进一步提高应对能力和水平。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需要加强与业务部门的沟通和协作，共同推动风控工作的深入开展。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风控工作亮点与不足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https://d.book118.com/758115051036006025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2024-09-01T20:02:13.208</cp:lastPrinted>
  <dcterms:created xsi:type="dcterms:W3CDTF">2024-09-01T12:02:13Z</dcterms:created>
  <dcterms:modified xsi:type="dcterms:W3CDTF">2024-09-01T12:02:15Z</dcterms:modified>
</cp:coreProperties>
</file>