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D2932-FE1C-413C-81E7-98F7C5A2F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ED545-D950-4EE6-955C-0425B1F72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2FF0E-5396-4EBA-BE0B-1247D205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DE3F8-53A4-4A82-81A3-E0EB91AFE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DC4ACD-69A8-4C05-B59E-754241F3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7B832-2BE1-4559-BE6A-CD15BB00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B03943-32B0-4B32-8371-456554281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DE5FC-AB5C-442D-8165-F19483A7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1573C-6B25-4C7D-9134-67D98749C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CA608-69DF-472E-BBE5-64DB17CF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4E6BD-8E79-4065-A287-4A2A7F05E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6133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肘关节日常护理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肘关节结构与功能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肘关节常见问题及原因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肘关节日常护理原则与方法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生活中如何保护肘关节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肘关节康复训练指导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肘关节结构与功能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肱骨是上肢最粗壮的骨，下端前后扁，末端有两个关节面，分别与桡骨头和尺骨鹰嘴窝相关节。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肱骨下端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桡骨头呈圆盘状，上面凹陷与肱骨小头相关节，下面较平与关节囊相接，前面有一关节凹与尺骨鹰嘴相关节。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958" b="17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尺骨鹰嘴窝位于尺骨近端后方，呈半月形切迹，与肱骨滑车相关节。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尺骨鹰嘴窝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肘关节组成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肘关节活动范围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约135°～150°。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约0°～10°。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约80°～90°。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约80°～90°。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肘关节与前臂和手部连接，具有支撑作用，可以维持上肢的稳定性。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肘关节可以进行屈曲、伸展、旋前和旋后等运动，使手部能够完成各种复杂动作。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肘关节周围有丰富的肌肉和韧带等软组织，可以保护关节内的结构免受损伤。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肘关节生理功能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肘关节常见问题及原因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由于反复用力伸腕活动，导致桡侧伸腕肌腱起点处出现慢性损伤。常见于网球、羽毛球运动员和厨师等职业人群。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肘关节外侧疼痛，用力握拳、伸腕时疼痛加重。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网球肘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网球肘（外侧上髁炎）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1" r="124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因屈肌总腱起点处反复受到牵拉刺激所致，常见于高尔夫球运动员、小提琴手等。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高尔夫球肘（内侧上髁炎）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肘关节内侧疼痛，屈腕对抗阻力或旋转前臂时疼痛加重。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高尔夫球肘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12" r="29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681" r="22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一种自身免疫性疾病，肘关节是其常受累的关节之一。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风湿性关节炎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肘关节疼痛、肿胀，可伴有晨僵现象（即早晨起床时关节僵硬）。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风湿性关节炎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创伤性关节炎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肘关节受到外伤后，关节面不平整或承重失衡，长期磨损引起关节炎。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肘关节疼痛，活动后加重，休息后缓解；关节肿胀、活动受限。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09" r="2020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创伤性关节炎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肘关节日常护理原则与方法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778" b="677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避免过度使用肘关节，减少关节负荷，以减轻疼痛和炎症。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在疼痛严重或急性期，可使用支具或绷带固定肘关节，以减少关节活动，缓解疼痛。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休息与制动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冷敷与热敷应用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在肘关节疼痛或肿胀初期，可使用冰袋进行冷敷，每次15-20分钟，每2-3小时一次，有助于减轻疼痛和肿胀。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在疼痛缓解后，可使用热水袋或热毛巾进行热敷，每次20-30分钟，每日2-3次，有助于促进血液循环和关节恢复。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如非甾体类抗炎药（NSAIDs），如布洛芬、阿司匹林等，可用于缓解轻至中度疼痛和炎症。但需注意药物副作用和禁忌症。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对于严重疼痛或炎症，医生可能会开具处方药，如糖皮质激素类药物等。需遵医嘱使用。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https://d.book118.com/758116133051006046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2024-09-27T05:15:38.668</cp:lastPrinted>
  <dcterms:created xsi:type="dcterms:W3CDTF">2024-09-26T21:15:38Z</dcterms:created>
  <dcterms:modified xsi:type="dcterms:W3CDTF">2024-09-26T21:15:40Z</dcterms:modified>
</cp:coreProperties>
</file>