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7115EE-6E52-4963-B319-48612D2004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FD6675-B73B-4DBD-AA23-E664B9E2C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62C3D0-A69B-438E-A28A-3BF3217C4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98DA46-46F0-4855-A184-11E1C6662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2FED94-16C2-4484-982D-3C06CF9C67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BE5DDE-E1AA-47E7-B561-E3332C5751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F08201-CFAB-4D8B-A99F-5890685C0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A3D452-54A9-4EF8-946E-5BD49750A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ED8C2A-E11F-411C-B354-09750FFFD7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6771ED-5C73-4BB6-8E91-C21C5A26B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1BCAFA-892D-43DB-81E4-56F6CCC921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117017051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医院感染科护士的手术切口感染管理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手术切口感染概述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预防措施与策略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感染监测与报告制度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治疗方案与药物选择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患者教育与心理支持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质量持续改进计划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手术切口感染概述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手术切口感染是指手术后手术部位出现的感染，包括切口本身和周围组织的感染。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根据手术切口的位置和性质，可分为浅表切口感染、深部切口感染和器官/腔隙感染。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手术切口感染主要由细菌引起，常见的病原菌包括金黄色葡萄球菌、大肠埃希菌、铜绿假单胞菌等。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包括患者因素（如年龄、营养状况、免疫功能等）、手术因素（如手术类型、手术时间、术中出血量等）和医院环境因素（如手术室环境、医疗器械消毒情况等）。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手术切口感染的临床表现包括切口疼痛、红肿、发热、脓性分泌物等。严重感染可能导致全身炎症反应综合征（SIRS）或多器官功能障碍综合征（MODS）。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根据患者的临床表现、手术史和实验室检查结果进行综合判断。实验室检查包括血常规、C反应蛋白（CRP）、降钙素原（PCT）等炎症指标的检测，以及切口分泌物的细菌培养和药敏试验。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诊断依据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临床表现与诊断依据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预防措施与策略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评估患者手术切口感染风险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根据患者病情、手术类型、年龄等因素，综合评估患者手术切口感染的风险等级。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术前教育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向患者和家属详细讲解手术切口感染的相关知识，包括感染原因、预防措施和注意事项等，提高患者和家属的防范意识。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术前评估与教育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护士在手术过程中必须严格遵守无菌技术操作规范，确保手术器械、敷料等物品的无菌状态。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护士应监督手术医生、麻醉师等其他手术人员的无菌操作，确保整个手术团队的无菌意识。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术中无菌操作规范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监督手术人员无菌操作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严格遵守无菌技术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根据患者病情和手术切口情况，定期为患者更换敷料，保持伤口清洁干燥。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定期伤口换药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观察伤口情况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指导患者自我护理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密切观察患者手术切口的愈合情况，及时发现并处理感染迹象，如红肿、疼痛、渗液等。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向患者和家属传授正确的伤口自我护理方法，如保持伤口清洁、避免剧烈运动等，促进伤口愈合。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术后伤口护理及观察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感染监测与报告制度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监测方法选择及应用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目标性监测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针对高危人群、高发感染部位等开展的监测，如重症监护室（ICU）患者、手术切口感染等。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综合性监测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对所有住院患者进行全面的医院感染监测，通过定期巡查、病例调查等方式收集数据。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基于微生物实验室的监测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利用微生物学方法对手术切口分泌物、环境等进行检测，及时发现并控制感染源。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建立医院感染病例登记制度，详细记录患者信息、感染部位、病原菌种类等。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对收集的数据进行清洗、分类和汇总，形成可供分析的数据集。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采用统计学方法对监测数据进行分析，识别感染的危险因素、传播途径和防控措施的效果。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数据收集、整理和分析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https://d.book118.com/758117017051006027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2024-09-05T05:25:38.167</cp:lastPrinted>
  <dcterms:created xsi:type="dcterms:W3CDTF">2024-09-04T21:25:38Z</dcterms:created>
  <dcterms:modified xsi:type="dcterms:W3CDTF">2024-09-04T21:25:40Z</dcterms:modified>
</cp:coreProperties>
</file>