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EA9CC-DE48-4466-B74A-43CF40E4B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514E0-40E9-4042-B7B4-142F058C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DD0A1-B52A-4C77-B126-7F8D3AAC4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9BC35-C90F-43B8-B189-B60E1AF97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9A526-989D-45B7-B187-973B95898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E5DB9-FC53-4147-A667-69BBC281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23B84-4220-441E-B6F7-11A718695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9D825-502D-4C5B-B365-2328EE9F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D0353-C45E-4EC2-A56A-36CB22DD5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DE496-9C7F-4FBE-BBBD-638389A9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15962-B5C6-490A-984A-A9050627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20045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医院医务人员职业暴露事件的培训与教育体系构建课件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医务人员职业防护技能提升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医院管理策略改进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推动医院安全文化建设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通过构建完善的培训和教育体系，促进医院形成积极的安全文化氛围，提高医疗质量和服务水平。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提高医务人员职业暴露防护意识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通过培训和教育，使医务人员充分认识到职业暴露的危害性和防护的重要性。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掌握职业暴露防护技能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医务人员需要掌握正确的防护用品使用、废弃物处理、个人防护等技能，以减少职业暴露的风险。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阐述职业暴露的定义、分类及可能对医务人员造成的危害。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职业暴露概念及危害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详细介绍各类防护用品的正确使用方法、废弃物处理的规范操作流程。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防护用品使用及废弃物处理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指导医务人员如何在日常工作中做好个人防护，以及在发生职业暴露事件时如何进行应急处理。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个人防护措施及应急处理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探讨医院安全文化建设的意义、方法和途径，以及职业暴露事件的管理制度和报告流程。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医院安全文化建设及管理制度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职业暴露事件概述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医院医务人员职业暴露事件是指医务人员在从事诊疗、护理等医疗活动过程中，接触有毒、有害物质或传染病病原体，从而损害健康或危及生命的一类职业暴露。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根据暴露源的不同，可分为生物性、化学性、物理性和社会心理性职业暴露。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https://d.book118.com/758120045051006044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2024-09-24T10:57:02.550</cp:lastPrinted>
  <dcterms:created xsi:type="dcterms:W3CDTF">2024-09-24T02:57:02Z</dcterms:created>
  <dcterms:modified xsi:type="dcterms:W3CDTF">2024-09-24T02:57:04Z</dcterms:modified>
</cp:coreProperties>
</file>