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0106B-CAE4-456A-A40C-5B3E6DE6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1202F-4ED7-4AE4-911E-BF634B99F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46F1E-B3A4-40E0-87A0-F9169F75F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612E6-CA0E-42AE-89A8-41D24A340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D1BDB-3774-4D25-A093-46014AC6F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F38CE-2A93-485B-9611-ADE77BE8F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8E591-6A35-43A6-B595-FC51D907A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F2558-E6C6-4B47-8EC2-3B8BA798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CB506-C84B-4153-928B-1BB358C2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A6D07-0BEF-4114-87CE-06A89534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25A45-0CF6-4F27-9685-B70E4D9C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2106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切除肿瘤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938" b="2493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通过手术将肺部的肿瘤切除，以减小肿瘤体积，降低其对周围组织的压迫。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通过病理组织学检查，明确肿瘤的性质和分期，为后续治疗提供依据。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通过手术切除肿瘤，有助于提高患者的生存率和生活质量。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切除肿瘤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患者接受全身麻醉，确保手术过程中无痛感。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根据肿瘤位置和手术需要，医生会在胸部或腋下切开适当的切口。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手术完成后，医生会缝合切口，并进行必要的止血措施。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医生通过切口进入胸腔，将肿瘤与周围组织分离并切除。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患者转入恢复室或普通病房，接受术后护理和观察。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缝合伤口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呼吸练习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活动与康复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术后患者可能会感到疼痛，医生会给予适当的止痛药以缓解疼痛。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鼓励患者进行深呼吸和咳嗽练习，有助于排出肺内分泌物，促进肺扩张。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根据患者的恢复情况，逐步增加活动量，促进身体康复。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患者需要保持良好的营养状态，遵医嘱进食，保证充足的热量和蛋白质摄入。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根据疼痛程度，遵医嘱给予适当的止痛药，如非甾体抗炎药、阿片类药物等。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采用物理治疗手段，如冷敷、热敷、按摩等，缓解疼痛。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提供心理支持和情绪疏导，帮助患者缓解焦虑和疼痛。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569" r="456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鼓励患者深呼吸、咳嗽排痰，必要时进行吸痰处理。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根据病情需要，遵医嘱给予氧气吸入治疗。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指导患者进行呼吸功能锻炼，如腹式呼吸等，以改善呼吸功能。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定期进行胸部X线或CT检查，了解肺部情况及手术效果。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氧气治疗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呼吸功能锻炼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水分补充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根据患者的营养需求和消化能力，制定个性化的饮食计划。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根据患者的营养需求和消化能力，制定个性化的饮食计划。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根据患者的营养需求和消化能力，制定个性化的饮食计划。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根据患者的营养需求和消化能力，制定个性化的饮食计划。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活动与康复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鼓励患者在术后早期进行适当的活动，以促进血液循环和身体恢复。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根据患者的具体情况，制定个性化的康复锻炼计划，如散步、太极拳等。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定期进行随访，了解患者的康复情况，并根据需要调整康复计划。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指导患者调整生活方式，如戒烟、限酒、保持良好的作息时间等，以促进康复。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https://d.book118.com/758121065115006034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2024-09-13T06:30:36.677</cp:lastPrinted>
  <dcterms:created xsi:type="dcterms:W3CDTF">2024-09-12T22:30:36Z</dcterms:created>
  <dcterms:modified xsi:type="dcterms:W3CDTF">2024-09-12T22:30:38Z</dcterms:modified>
</cp:coreProperties>
</file>