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926EC-A673-4C5C-994B-30185964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6D783-DBBB-444B-9340-5C9237D9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E8A39-1ED6-440C-A0F7-6D27CEC1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556D9-D2BC-48EF-BFF3-AB863D51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2F1AC-BDC6-45FB-A066-5B2D239B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CBD30-4D83-4F13-81BC-A66D03BA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F043C-804B-4615-A2DA-AE5CA8E04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21EB5-4ADA-48C1-A0B3-5B049F0A9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21D0C-78E5-44F6-B4D4-89F4F142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4DAC5-3DB0-4710-A689-A9E88AB5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AD6F4-E39F-4BE5-B3E0-49CBF5C46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23143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汽车电工电子技术课程之直流电路的常用分析方法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直流电路分析方法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电路元件及其特性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汽车电路分析实例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电荷的定向移动形成电流，单位为安培（A）。电流的大小和方向不随时间变化的称为直流电。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电场中电势差的大小，单位为伏特（V）。在直流电路中，电压与电流的关系遵循欧姆定律。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电流与电压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0" r="168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表示导体对电流阻碍作用的物理量，单位为欧姆（Ω）。电阻的大小与导体的长度、截面积、材料等因素有关。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在直流电路中，电压与电流成正比，电阻为常数。数学表达式为 V=IR。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电阻与欧姆定律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电功率与能量转换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电功率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表示单位时间内电流所做的功，单位为瓦特（W）。电功率的计算公式为 P=UI。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能量转换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在电路中，电能可以转换为其他形式的能量，如热能、机械能等。能量转换过程中，能量守恒定律和功率守恒定律是重要的基本原理。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https://d.book118.com/758123143020006027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2024-09-04T18:35:13.442</cp:lastPrinted>
  <dcterms:created xsi:type="dcterms:W3CDTF">2024-09-04T10:35:13Z</dcterms:created>
  <dcterms:modified xsi:type="dcterms:W3CDTF">2024-09-04T10:35:15Z</dcterms:modified>
</cp:coreProperties>
</file>