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3B9855-A286-4AA7-8470-FC7D6D0395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80D973-958C-469A-8BFB-D6659384B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7141B3-DBA2-49A3-93C2-21AFF83DF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7BD635-C9AA-4E9A-99DA-FDD5AD7235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0E6D7E-4478-4909-A925-42E6CFDAFA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2F12AF-7F81-4BF2-80A8-FA96B083FB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732619-864D-4523-8B13-3EB05F7AEB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BBB59A-761B-477E-9305-583BA5E2B4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646EC9-DC0B-4E0C-9F87-3719BE322B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527A3E-E1B9-438B-8203-E367355250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A811AC-91B5-41A2-8919-4EC2CC164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2506702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城市规划专业评级</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汇报人：&lt;XXX&gt;</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城市规划专业评级概述</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城市规划专业评级的背景与意义</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城市规划专业评级的实践与案例</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城市规划专业评级的问题与挑战</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城市规划专业评级的优化与建议</a:t>
            </a:r>
          </a:p>
        </p:txBody>
      </p:sp>
      <p:sp>
        <p:nvSpPr>
          <p:cNvPr id="5" name="AutoShape 5"/>
          <p:cNvSpPr/>
          <p:nvPr/>
        </p:nvSpPr>
        <p:spPr>
          <a:xfrm>
            <a:off x="1260848" y="1716203"/>
            <a:ext cx="4835152"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城市规划专业评级概述</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758" r="775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城市规划专业评级是对城市规划专业教育机构进行评估和排名的过程，主要依据教育质量、学术研究、师资力量、毕业生就业率等因素。</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提供一种客观的评价标准，帮助学生在选择学校和专业时做出更好的决策，同时激励教育机构提高教育质量和学术研究水平。</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评级的定义与目的</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目的</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评级的指标与标准</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指标</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教育质量、师资力量、学术研究、毕业生就业率等。</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标准</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每个指标都有相应的权重和评分标准，根据这些标准对每个学校进行评分和排名。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93" r="29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采用综合评价法，将各项指标的评分进行加权求和，得出学校的综合得分。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收集数据、整理数据、评估指标、计算总分、排名、发布结果。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流程</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评级的方法与流程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城市规划专业评级的背景与意义</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000" r="1300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城市规划专业起源于19世纪末，随着工业化和城市化进程加速，城市面临诸多问题，需要专业人员进行规划和管理。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起源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城市规划专业在20世纪得到了快速发展，随着技术的进步和理论的完善，城市规划逐渐成为一门独立的学科。</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目前，城市规划专业已经形成了较为完善的学科体系，广泛应用于各个国家和地区的城市建设与管理。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现状</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城市规划专业的发展历程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提高学科水平</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评级能够促使学校和教师提高教学质量和学术水平，推动学科发展。</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增强学生竞争力</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评级能够为学生提供更好的学习环境和资源，提高其综合素质和就业竞争力。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促进学科交流与合作</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评级能够促进学校之间的交流与合作，推动学科的国际化和全球化。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评级对城市规划专业的影响</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通过评级，城市规划专业能够为城市提供更加科学合理的空间布局方案，提高城市的整体功能和形象。</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优化城市空间布局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通过评级，城市规划专业能够为城市经济发展提供更好的支持和保障，推动城市的产业升级和经济转型。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促进城市经济发展</a:t>
            </a:r>
          </a:p>
        </p:txBody>
      </p:sp>
      <p:pic>
        <p:nvPicPr>
          <p:cNvPr id="10" name="Picture 10"/>
          <p:cNvPicPr>
            <a:picLocks noChangeAspect="1"/>
          </p:cNvPicPr>
          <p:nvPr/>
        </p:nvPicPr>
        <p:blipFill>
          <a:blip r:embed="rId3"/>
          <a:srcRect l="17833" r="178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通过评级，城市规划专业能够为城市居民提供更加舒适、便捷、安全的生活环境，提高城市居民的生活质量和幸福感。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提升城市社会福祉</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评级对城市发展的影响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城市规划专业评级的实践与案例</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https://d.book118.com/758125067024006035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2024-09-13T20:48:33.592</cp:lastPrinted>
  <dcterms:created xsi:type="dcterms:W3CDTF">2024-09-13T12:48:33Z</dcterms:created>
  <dcterms:modified xsi:type="dcterms:W3CDTF">2024-09-13T12:48:35Z</dcterms:modified>
</cp:coreProperties>
</file>