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82483-808C-4712-9CAB-85E6795A5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9AEE6-8E82-4AAF-A28B-5EDB3724B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A11B9-B9B9-4CA8-84E4-D5C6A00DD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D4985-5EE3-41EF-89C7-535A29372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81F095-4468-415B-A970-26B1B1404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604513-F75C-4B77-9E14-A82A07AFB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F421B1-E619-4C9C-A5D3-0D0BD0045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44EB97-5436-4072-9816-3DE349EDE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7FC5F5-BA87-44AF-9D57-B1392EB4D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85C0E-9FEE-45AB-9FCC-91511DD67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D61A1-79B1-4E54-818A-495518372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27005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驾驶员培训教材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驾驶员基本素质与职业道德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交通法规及道路安全知识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汽车构造与原理简介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驾驶技能提升与实操训练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危险货物运输安全知识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节能环保意识培养与绿色出行倡导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驾驶员基本素质与职业道德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身体素质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健康的身体是从事驾驶工作的基本条件，驾驶员应具备良好的视力、听力和反应能力。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心理素质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驾驶员需要具备稳定的情绪、坚强的意志和良好的心理承受能力，以应对复杂的交通环境和紧急情况。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文化素质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驾驶员应具备一定的文化知识和学习能力，掌握基本的计算机和外语技能，以适应不断变化的交通法规和技术要求。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驾驶员基本素质要求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严格遵守国家和地方的交通法规，自觉维护交通秩序，保障交通安全。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遵守交通法规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倡导文明驾驶，礼让行车，尊重其他交通参与者的权利，营造和谐的交通环境。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文明驾驶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坚守诚信原则，提供优质的运输服务，树立良好的行业形象。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职业道德规范及行为准则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安全第一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始终将安全放在首位，时刻保持警惕，预防交通事故的发生。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预见性驾驶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通过观察和分析交通环境，提前预测潜在的危险，采取相应的措施避免事故发生。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掌握基本的应急处理技能，如紧急制动、避险车道使用等，以便在紧急情况下迅速应对。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安全意识培养与事故防范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交通法规及道路安全知识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828" r="2082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我国交通法规体系包括宪法、法律、行政法规、地方性法规等多个层次。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交通法规体系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主要介绍《中华人民共和国道路交通安全法》及其相关法规，如《中华人民共和国道路交通安全法实施条例》等。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道路交通安全法规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涉及驾驶员考试、发证、审验、记分等方面的规定。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驾驶员管理法规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包括车辆注册登记、检验、报废等方面的规定。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车辆管理法规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交通法规概述及核心内容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标志标线的识别与应用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驾驶员应熟练掌握各种标志标线的含义和作用，并在实际驾驶中正确应用。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道路安全标志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包括警告标志、禁令标志、指示标志、指路标志等，用于提示驾驶员注意危险、遵守交通规则和指引道路方向。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道路安全标线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包括车道线、停车线、转向指示线等，用于指示车辆行驶方向和停车位置。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道路安全标志、标线识别与应用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复杂路况应对策略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如山区道路、高速公路、城市拥堵路段等特殊路况的驾驶技巧和安全注意事项。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紧急情况下的处置方法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如爆胎、制动失灵等紧急情况下的应急处置方法，以及遇到交通事故时的处理流程。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特殊天气驾驶技巧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如雨、雪、雾等恶劣天气条件下的驾驶技巧，包括减速慢行、保持车距、使用灯光等。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特殊天气和复杂路况应对策略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汽车构造与原理简介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由电源和用电设备两大部分组成。电源包括蓄电池和发电机；用电设备包括发动机的起动系、汽油机的点火系和其它用电装置。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汽车的动力源，将燃料燃烧产生的热能转化为机械能，驱动汽车行驶。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底盘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支撑、安装汽车发动机及其各部件、总成，形成汽车的整体造型，并接受发动机的动力，使汽车产生运动，保证正常行驶。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驾驶员工作的场所，也是装载乘客和货物的场所。车身应为驾驶员提供方便的操作条件，以及为乘客提供舒适安全的环境或保证货物完好无损。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汽车主要部件功能及工作原理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日常维护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清洁、补给和安全检视。保持“三滤”清洁，性能可靠，使发动机“一气呵成”；保持润滑油、脂清洁，使各润滑部位畅通无阻；保持各部技术状态完好，使车辆处于最佳状态。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一级维护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以紧固、润滑为中心，并检查有关制动、操纵等安全部件。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二级维护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以检查、调整为中心，对汽车进行一次较深入的技术状况检查和调整，目的是保持车辆在以后较长时间内，能保持良好的运行性能。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汽车维护保养常识与技巧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https://d.book118.com/758127005005006031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2024-09-07T17:07:51.745</cp:lastPrinted>
  <dcterms:created xsi:type="dcterms:W3CDTF">2024-09-07T09:07:51Z</dcterms:created>
  <dcterms:modified xsi:type="dcterms:W3CDTF">2024-09-07T09:07:53Z</dcterms:modified>
</cp:coreProperties>
</file>