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4CEF64-EFCA-49AD-B9E9-EE1128400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14BCF5-9D10-4033-BAA1-61752522C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C77CAA-60C1-4F89-AF66-99D48CDBD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B79CCB-5E25-4EA8-97CE-59E0268AF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FA3B5F-B4B0-4D96-9346-8E3427C4A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3DB17D-C0C0-485E-BC2B-21FD22CC1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D4E214-4B41-42CA-BDA7-C69188B61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6A4A72-AC71-4905-8C91-8316DC2B6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C0D799-E75E-4D48-A607-DB8EF31C9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7C1822-1342-43C7-8D85-405BC1E28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50DD19-E2BE-430F-8EF1-90D80CA77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12700605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732903" y="542407"/>
            <a:ext cx="1459097" cy="39230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-882015" y="2957769"/>
            <a:ext cx="341606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rgbClr val="FFFFFF">
                    <a:alpha val="31000"/>
                  </a:srgb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59207" y="20715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护理招聘培训构建文化敏感的护理服务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75687" y="4281643"/>
            <a:ext cx="22383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77067" y="4281643"/>
            <a:ext cx="20193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520"/>
            <a:ext cx="12192000" cy="68489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39506" y="296929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76641" y="1276914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801415" y="834288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20555" y="1806496"/>
            <a:ext cx="5326684" cy="475457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招聘过程中的文化敏感性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培训过程中的文化敏感性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构建文化敏感的护理服务团队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实施文化敏感的护理服务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评估与改进文化敏感的护理服务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3441" y="1251402"/>
            <a:ext cx="3253071" cy="462145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341" b="234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341" b="234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应对多元化社会背景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随着全球化进程加速，医疗机构面临来自不同文化背景的患者群体，构建文化敏感的护理服务是应对社会多元化的必要措施。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提升护理质量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了解并尊重患者的文化背景，有助于提供更贴心、个性化的护理服务，从而提高患者满意度和护理质量。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促进跨文化交流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通过培训护理人员具备跨文化交流能力，有助于减少文化冲突，增进医患之间的信任和理解。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文化敏感的护理服务能够关注患者的文化需求，提供更加周到细致的服务，从而提高患者满意度。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尊重患者的文化背景和信仰，保护患者的隐私和尊严，是医疗护理服务的基本要求。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尊重患者权益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消除文化障碍，确保所有患者都能获得高质量的医疗服务，是实现医疗公平的重要途径。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促进医疗公平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具备文化敏感性的医疗机构能够展现出更加包容、专业的形象，吸引更多不同文化背景的患者前来就医。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提升医疗机构形象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文化敏感护理服务的重要性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招聘过程中的文化敏感性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在制定招聘计划时，应考虑到不同文化背景的人群，包括少数民族、移民等，确保招聘具有广泛的代表性。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542" r="17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确定目标人群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针对不同职位，分析其所需的文化敏感性和跨文化沟通能力，以便在招聘过程中更好地评估应聘者。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职位需求分析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根据目标人群和职位需求，制定具有针对性的招聘策略，如定向招聘、校园招聘等。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制定招聘策略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制定文化敏感的招聘计划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利用多种招聘渠道，如社交媒体、招聘会、职业介绍所等，以吸引不同文化背景的应聘者。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多元化招聘渠道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083" r="19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宣传材料翻译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考虑文化因素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将招聘广告、职位描述等宣传材料翻译成不同语言，以便更好地向不同文化背景的应聘者传达信息。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在宣传材料中，应注意避免使用可能引起文化冲突或误解的言辞和图像。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招聘渠道和宣传材料的文化适应性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250" r="182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对面试官进行文化敏感性培训，提高他们的跨文化沟通能力，确保在面试过程中能够公正、客观地评估应聘者。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面试官的培训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设计面试问题时，应避免涉及敏感的文化话题，如宗教、政治等，以免引起不必要的争议和误解。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面试问题的设计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在面试过程中，应尊重应聘者的文化背景，避免使用歧视性语言或行为，营造和谐的面试氛围。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尊重应聘者的文化背景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面试过程中的文化敏感性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培训过程中的文化敏感性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917" r="16917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在制定培训计划时，需要充分了解目标受众的文化背景，包括他们的价值观、信仰、习俗、语言等，以确保培训内容与他们的文化背景相契合。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了解目标受众的文化背景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在制定培训计划时，需要明确培训目标，包括提高护理人员的文化敏感性和跨文化沟通能力，以及提供与文化相适应的护理服务。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明确培训目标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针对不同文化背景和需求的护理人员，制定个性化的培训计划，包括不同的培训内容、方式和时间安排等。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制定个性化的培训计划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制定文化敏感的培训计划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44" r="2284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采用多元化的培训方式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在培训过程中，可以采用多种培训方式，如讲座、案例分析、角色扮演、小组讨论等，以激发护理人员的学习兴趣和参与度。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引入文化相关的案例和素材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在培训内容和素材的选择上，可以引入与文化相关的案例和素材，以帮助护理人员更好地理解和应对不同文化背景下的护理问题。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尊重护理人员的文化背景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在培训过程中，需要尊重护理人员的文化背景和信仰，避免使用冒犯性或歧视性的语言和内容。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培训内容和方式的文化适应性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在培训结束后，需要设计合理的评估指标，对护理人员的文化敏感性和跨文化沟通能力进行评估，以了解培训效果。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设计合理的评估指标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在评估过程中，需要及时收集护理人员的反馈意见，了解他们对培训内容和方式的看法和建议，以便对培训计划进行改进和完善。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及时收集反馈意见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根据评估结果和反馈意见，需要持续改进培训计划，提高培训效果和质量，为构建文化敏感的护理服务提供有力支持。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持续改进培训计划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培训效果评估与反馈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https://d.book118.com/758127006056006040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4F4"/>
      </a:lt1>
      <a:dk2>
        <a:srgbClr val="040226"/>
      </a:dk2>
      <a:lt2>
        <a:srgbClr val="FFFFFF"/>
      </a:lt2>
      <a:accent1>
        <a:srgbClr val="312C7F"/>
      </a:accent1>
      <a:accent2>
        <a:srgbClr val="5C55C6"/>
      </a:accent2>
      <a:accent3>
        <a:srgbClr val="5577C6"/>
      </a:accent3>
      <a:accent4>
        <a:srgbClr val="605E9D"/>
      </a:accent4>
      <a:accent5>
        <a:srgbClr val="738ECA"/>
      </a:accent5>
      <a:accent6>
        <a:srgbClr val="658BE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2024-09-18T21:16:10.605</cp:lastPrinted>
  <dcterms:created xsi:type="dcterms:W3CDTF">2024-09-18T13:16:10Z</dcterms:created>
  <dcterms:modified xsi:type="dcterms:W3CDTF">2024-09-18T13:16:12Z</dcterms:modified>
</cp:coreProperties>
</file>