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36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7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0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6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image" Target="../media/image1.png" /><Relationship Id="rId17" Type="http://schemas.openxmlformats.org/officeDocument/2006/relationships/image" Target="../media/image2.svg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41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image" Target="../media/image3.png" /><Relationship Id="rId29" Type="http://schemas.openxmlformats.org/officeDocument/2006/relationships/image" Target="../media/image4.svg" /><Relationship Id="rId3" Type="http://schemas.openxmlformats.org/officeDocument/2006/relationships/tags" Target="../tags/tag142.xml" /><Relationship Id="rId30" Type="http://schemas.openxmlformats.org/officeDocument/2006/relationships/tags" Target="../tags/tag165.xml" /><Relationship Id="rId31" Type="http://schemas.openxmlformats.org/officeDocument/2006/relationships/slideMaster" Target="../slideMasters/slideMaster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BFC1A06-3E90-4A39-814D-B5CBE0DE5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45B0EC2-4F6E-485B-A778-483CE958C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EE66A93-3495-4A62-8080-58C85AFD9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44DE898-0E90-415F-B47D-A808F4903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44DBA458-6434-4804-ACE2-8401649B5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2359D7A0-E557-483F-B648-77575387D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083239F1-7D4B-45FB-9D49-DB7009BEC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E9FEE62-B7FF-4163-96EE-09200E2C9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6EDF2C8-AA9F-4462-901B-3618D8F75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AF54657F-76FB-46D7-A670-083A61478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1FB5BC8B-8745-4EA4-9002-308987B7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547232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教学分析</a:t>
            </a:r>
          </a:p>
        </p:txBody>
      </p:sp>
      <p:cxnSp>
        <p:nvCxnSpPr>
          <p:cNvPr id="12" name="直接连接符 11"/>
          <p:cNvCxnSpPr/>
          <p:nvPr userDrawn="1">
            <p:custDataLst>
              <p:tags r:id="rId3"/>
            </p:custDataLst>
          </p:nvPr>
        </p:nvCxnSpPr>
        <p:spPr>
          <a:xfrm flipH="1">
            <a:off x="7118267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4"/>
            </p:custDataLst>
          </p:nvPr>
        </p:nvCxnSpPr>
        <p:spPr>
          <a:xfrm flipH="1">
            <a:off x="8764195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5"/>
            </p:custDataLst>
          </p:nvPr>
        </p:nvCxnSpPr>
        <p:spPr>
          <a:xfrm flipH="1">
            <a:off x="10424234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 userDrawn="1">
            <p:custDataLst>
              <p:tags r:id="rId6"/>
            </p:custDataLst>
          </p:nvPr>
        </p:nvSpPr>
        <p:spPr>
          <a:xfrm>
            <a:off x="7118254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教学设计</a:t>
            </a:r>
          </a:p>
        </p:txBody>
      </p:sp>
      <p:sp>
        <p:nvSpPr>
          <p:cNvPr id="16" name="矩形 15"/>
          <p:cNvSpPr/>
          <p:nvPr userDrawn="1">
            <p:custDataLst>
              <p:tags r:id="rId7"/>
            </p:custDataLst>
          </p:nvPr>
        </p:nvSpPr>
        <p:spPr>
          <a:xfrm>
            <a:off x="8764195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教学过程</a:t>
            </a:r>
          </a:p>
        </p:txBody>
      </p:sp>
      <p:sp>
        <p:nvSpPr>
          <p:cNvPr id="17" name="矩形 16"/>
          <p:cNvSpPr/>
          <p:nvPr userDrawn="1">
            <p:custDataLst>
              <p:tags r:id="rId8"/>
            </p:custDataLst>
          </p:nvPr>
        </p:nvSpPr>
        <p:spPr>
          <a:xfrm>
            <a:off x="1041013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教学反思</a:t>
            </a: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教学分析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547232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教学分析</a:t>
            </a:r>
          </a:p>
        </p:txBody>
      </p:sp>
      <p:cxnSp>
        <p:nvCxnSpPr>
          <p:cNvPr id="12" name="直接连接符 11"/>
          <p:cNvCxnSpPr/>
          <p:nvPr userDrawn="1">
            <p:custDataLst>
              <p:tags r:id="rId3"/>
            </p:custDataLst>
          </p:nvPr>
        </p:nvCxnSpPr>
        <p:spPr>
          <a:xfrm flipH="1">
            <a:off x="7118267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4"/>
            </p:custDataLst>
          </p:nvPr>
        </p:nvCxnSpPr>
        <p:spPr>
          <a:xfrm flipH="1">
            <a:off x="8764195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5"/>
            </p:custDataLst>
          </p:nvPr>
        </p:nvCxnSpPr>
        <p:spPr>
          <a:xfrm flipH="1">
            <a:off x="10424234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 userDrawn="1">
            <p:custDataLst>
              <p:tags r:id="rId6"/>
            </p:custDataLst>
          </p:nvPr>
        </p:nvSpPr>
        <p:spPr>
          <a:xfrm>
            <a:off x="7118254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教学设计</a:t>
            </a:r>
          </a:p>
        </p:txBody>
      </p:sp>
      <p:sp>
        <p:nvSpPr>
          <p:cNvPr id="16" name="矩形 15"/>
          <p:cNvSpPr/>
          <p:nvPr userDrawn="1">
            <p:custDataLst>
              <p:tags r:id="rId7"/>
            </p:custDataLst>
          </p:nvPr>
        </p:nvSpPr>
        <p:spPr>
          <a:xfrm>
            <a:off x="8764195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教学过程</a:t>
            </a:r>
          </a:p>
        </p:txBody>
      </p:sp>
      <p:sp>
        <p:nvSpPr>
          <p:cNvPr id="17" name="矩形 16"/>
          <p:cNvSpPr/>
          <p:nvPr userDrawn="1">
            <p:custDataLst>
              <p:tags r:id="rId8"/>
            </p:custDataLst>
          </p:nvPr>
        </p:nvSpPr>
        <p:spPr>
          <a:xfrm>
            <a:off x="1041013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教学反思</a:t>
            </a: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教学设计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547232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教学分析</a:t>
            </a:r>
          </a:p>
        </p:txBody>
      </p:sp>
      <p:cxnSp>
        <p:nvCxnSpPr>
          <p:cNvPr id="12" name="直接连接符 11"/>
          <p:cNvCxnSpPr/>
          <p:nvPr userDrawn="1">
            <p:custDataLst>
              <p:tags r:id="rId3"/>
            </p:custDataLst>
          </p:nvPr>
        </p:nvCxnSpPr>
        <p:spPr>
          <a:xfrm flipH="1">
            <a:off x="7118267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4"/>
            </p:custDataLst>
          </p:nvPr>
        </p:nvCxnSpPr>
        <p:spPr>
          <a:xfrm flipH="1">
            <a:off x="8764195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5"/>
            </p:custDataLst>
          </p:nvPr>
        </p:nvCxnSpPr>
        <p:spPr>
          <a:xfrm flipH="1">
            <a:off x="10424234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 userDrawn="1">
            <p:custDataLst>
              <p:tags r:id="rId6"/>
            </p:custDataLst>
          </p:nvPr>
        </p:nvSpPr>
        <p:spPr>
          <a:xfrm>
            <a:off x="7118254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教学设计</a:t>
            </a:r>
          </a:p>
        </p:txBody>
      </p:sp>
      <p:sp>
        <p:nvSpPr>
          <p:cNvPr id="16" name="矩形 15"/>
          <p:cNvSpPr/>
          <p:nvPr userDrawn="1">
            <p:custDataLst>
              <p:tags r:id="rId7"/>
            </p:custDataLst>
          </p:nvPr>
        </p:nvSpPr>
        <p:spPr>
          <a:xfrm>
            <a:off x="8764195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教学过程</a:t>
            </a:r>
          </a:p>
        </p:txBody>
      </p:sp>
      <p:sp>
        <p:nvSpPr>
          <p:cNvPr id="17" name="矩形 16"/>
          <p:cNvSpPr/>
          <p:nvPr userDrawn="1">
            <p:custDataLst>
              <p:tags r:id="rId8"/>
            </p:custDataLst>
          </p:nvPr>
        </p:nvSpPr>
        <p:spPr>
          <a:xfrm>
            <a:off x="1041013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教学反思</a:t>
            </a: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教学过程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547232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教学分析</a:t>
            </a:r>
          </a:p>
        </p:txBody>
      </p:sp>
      <p:cxnSp>
        <p:nvCxnSpPr>
          <p:cNvPr id="12" name="直接连接符 11"/>
          <p:cNvCxnSpPr/>
          <p:nvPr userDrawn="1">
            <p:custDataLst>
              <p:tags r:id="rId3"/>
            </p:custDataLst>
          </p:nvPr>
        </p:nvCxnSpPr>
        <p:spPr>
          <a:xfrm flipH="1">
            <a:off x="7118267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4"/>
            </p:custDataLst>
          </p:nvPr>
        </p:nvCxnSpPr>
        <p:spPr>
          <a:xfrm flipH="1">
            <a:off x="8764195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5"/>
            </p:custDataLst>
          </p:nvPr>
        </p:nvCxnSpPr>
        <p:spPr>
          <a:xfrm flipH="1">
            <a:off x="10424234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 userDrawn="1">
            <p:custDataLst>
              <p:tags r:id="rId6"/>
            </p:custDataLst>
          </p:nvPr>
        </p:nvSpPr>
        <p:spPr>
          <a:xfrm>
            <a:off x="7118254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教学设计</a:t>
            </a:r>
          </a:p>
        </p:txBody>
      </p:sp>
      <p:sp>
        <p:nvSpPr>
          <p:cNvPr id="16" name="矩形 15"/>
          <p:cNvSpPr/>
          <p:nvPr userDrawn="1">
            <p:custDataLst>
              <p:tags r:id="rId7"/>
            </p:custDataLst>
          </p:nvPr>
        </p:nvSpPr>
        <p:spPr>
          <a:xfrm>
            <a:off x="8764195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教学过程</a:t>
            </a:r>
          </a:p>
        </p:txBody>
      </p:sp>
      <p:sp>
        <p:nvSpPr>
          <p:cNvPr id="17" name="矩形 16"/>
          <p:cNvSpPr/>
          <p:nvPr userDrawn="1">
            <p:custDataLst>
              <p:tags r:id="rId8"/>
            </p:custDataLst>
          </p:nvPr>
        </p:nvSpPr>
        <p:spPr>
          <a:xfrm>
            <a:off x="1041013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教学反思</a:t>
            </a: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教学反思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2"/>
            </p:custDataLst>
          </p:nvPr>
        </p:nvSpPr>
        <p:spPr>
          <a:xfrm>
            <a:off x="547232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教学分析</a:t>
            </a:r>
          </a:p>
        </p:txBody>
      </p:sp>
      <p:cxnSp>
        <p:nvCxnSpPr>
          <p:cNvPr id="12" name="直接连接符 11"/>
          <p:cNvCxnSpPr/>
          <p:nvPr userDrawn="1">
            <p:custDataLst>
              <p:tags r:id="rId3"/>
            </p:custDataLst>
          </p:nvPr>
        </p:nvCxnSpPr>
        <p:spPr>
          <a:xfrm flipH="1">
            <a:off x="7118267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 userDrawn="1">
            <p:custDataLst>
              <p:tags r:id="rId4"/>
            </p:custDataLst>
          </p:nvPr>
        </p:nvCxnSpPr>
        <p:spPr>
          <a:xfrm flipH="1">
            <a:off x="8764195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5"/>
            </p:custDataLst>
          </p:nvPr>
        </p:nvCxnSpPr>
        <p:spPr>
          <a:xfrm flipH="1">
            <a:off x="10424234" y="195069"/>
            <a:ext cx="0" cy="360000"/>
          </a:xfrm>
          <a:prstGeom prst="line">
            <a:avLst/>
          </a:prstGeom>
          <a:ln w="12700"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 userDrawn="1">
            <p:custDataLst>
              <p:tags r:id="rId6"/>
            </p:custDataLst>
          </p:nvPr>
        </p:nvSpPr>
        <p:spPr>
          <a:xfrm>
            <a:off x="7118254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教学设计</a:t>
            </a:r>
          </a:p>
        </p:txBody>
      </p:sp>
      <p:sp>
        <p:nvSpPr>
          <p:cNvPr id="16" name="矩形 15"/>
          <p:cNvSpPr/>
          <p:nvPr userDrawn="1">
            <p:custDataLst>
              <p:tags r:id="rId7"/>
            </p:custDataLst>
          </p:nvPr>
        </p:nvSpPr>
        <p:spPr>
          <a:xfrm>
            <a:off x="8764195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教学过程</a:t>
            </a:r>
          </a:p>
        </p:txBody>
      </p:sp>
      <p:sp>
        <p:nvSpPr>
          <p:cNvPr id="17" name="矩形 16"/>
          <p:cNvSpPr/>
          <p:nvPr userDrawn="1">
            <p:custDataLst>
              <p:tags r:id="rId8"/>
            </p:custDataLst>
          </p:nvPr>
        </p:nvSpPr>
        <p:spPr>
          <a:xfrm>
            <a:off x="10410136" y="70341"/>
            <a:ext cx="1645941" cy="64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r>
              <a:rPr lang="zh-CN" altLang="en-US" sz="2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教学反思</a:t>
            </a: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 userDrawn="1">
            <p:custDataLst>
              <p:tags r:id="rId2"/>
            </p:custDataLst>
          </p:nvPr>
        </p:nvGrpSpPr>
        <p:grpSpPr>
          <a:xfrm>
            <a:off x="0" y="246743"/>
            <a:ext cx="3164114" cy="435428"/>
            <a:chOff x="0" y="246743"/>
            <a:chExt cx="3164114" cy="435428"/>
          </a:xfrm>
        </p:grpSpPr>
        <p:sp>
          <p:nvSpPr>
            <p:cNvPr id="8" name="矩形 7"/>
            <p:cNvSpPr/>
            <p:nvPr>
              <p:custDataLst>
                <p:tags r:id="rId3"/>
              </p:custDataLst>
            </p:nvPr>
          </p:nvSpPr>
          <p:spPr>
            <a:xfrm>
              <a:off x="0" y="246743"/>
              <a:ext cx="3164114" cy="435428"/>
            </a:xfrm>
            <a:prstGeom prst="rect">
              <a:avLst/>
            </a:prstGeom>
            <a:solidFill>
              <a:srgbClr val="F5841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>
              <p:custDataLst>
                <p:tags r:id="rId4"/>
              </p:custDataLst>
            </p:nvPr>
          </p:nvSpPr>
          <p:spPr>
            <a:xfrm>
              <a:off x="0" y="246743"/>
              <a:ext cx="761773" cy="435428"/>
            </a:xfrm>
            <a:prstGeom prst="rect">
              <a:avLst/>
            </a:prstGeom>
            <a:solidFill>
              <a:srgbClr val="FDB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" name="矩形 9"/>
            <p:cNvSpPr/>
            <p:nvPr>
              <p:custDataLst>
                <p:tags r:id="rId5"/>
              </p:custDataLst>
            </p:nvPr>
          </p:nvSpPr>
          <p:spPr>
            <a:xfrm>
              <a:off x="497000" y="246743"/>
              <a:ext cx="761773" cy="435428"/>
            </a:xfrm>
            <a:prstGeom prst="rect">
              <a:avLst/>
            </a:prstGeom>
            <a:solidFill>
              <a:srgbClr val="A0BF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>
              <p:custDataLst>
                <p:tags r:id="rId6"/>
              </p:custDataLst>
            </p:nvPr>
          </p:nvSpPr>
          <p:spPr>
            <a:xfrm>
              <a:off x="1106600" y="246743"/>
              <a:ext cx="761773" cy="435428"/>
            </a:xfrm>
            <a:prstGeom prst="rect">
              <a:avLst/>
            </a:prstGeom>
            <a:solidFill>
              <a:srgbClr val="5FCAC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矩形 11"/>
            <p:cNvSpPr/>
            <p:nvPr>
              <p:custDataLst>
                <p:tags r:id="rId7"/>
              </p:custDataLst>
            </p:nvPr>
          </p:nvSpPr>
          <p:spPr>
            <a:xfrm>
              <a:off x="1755773" y="246743"/>
              <a:ext cx="761773" cy="435428"/>
            </a:xfrm>
            <a:prstGeom prst="rect">
              <a:avLst/>
            </a:prstGeom>
            <a:solidFill>
              <a:srgbClr val="31909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3" name="组合 12"/>
          <p:cNvGrpSpPr/>
          <p:nvPr userDrawn="1">
            <p:custDataLst>
              <p:tags r:id="rId8"/>
            </p:custDataLst>
          </p:nvPr>
        </p:nvGrpSpPr>
        <p:grpSpPr>
          <a:xfrm>
            <a:off x="9027886" y="6241143"/>
            <a:ext cx="3164114" cy="435428"/>
            <a:chOff x="0" y="246743"/>
            <a:chExt cx="3164114" cy="435428"/>
          </a:xfrm>
        </p:grpSpPr>
        <p:sp>
          <p:nvSpPr>
            <p:cNvPr id="14" name="矩形 13"/>
            <p:cNvSpPr/>
            <p:nvPr>
              <p:custDataLst>
                <p:tags r:id="rId9"/>
              </p:custDataLst>
            </p:nvPr>
          </p:nvSpPr>
          <p:spPr>
            <a:xfrm>
              <a:off x="0" y="246743"/>
              <a:ext cx="3164114" cy="435428"/>
            </a:xfrm>
            <a:prstGeom prst="rect">
              <a:avLst/>
            </a:prstGeom>
            <a:solidFill>
              <a:srgbClr val="F5841C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矩形 14"/>
            <p:cNvSpPr/>
            <p:nvPr>
              <p:custDataLst>
                <p:tags r:id="rId10"/>
              </p:custDataLst>
            </p:nvPr>
          </p:nvSpPr>
          <p:spPr>
            <a:xfrm>
              <a:off x="0" y="246743"/>
              <a:ext cx="761773" cy="435428"/>
            </a:xfrm>
            <a:prstGeom prst="rect">
              <a:avLst/>
            </a:prstGeom>
            <a:solidFill>
              <a:srgbClr val="FDB9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矩形 15"/>
            <p:cNvSpPr/>
            <p:nvPr>
              <p:custDataLst>
                <p:tags r:id="rId11"/>
              </p:custDataLst>
            </p:nvPr>
          </p:nvSpPr>
          <p:spPr>
            <a:xfrm>
              <a:off x="497000" y="246743"/>
              <a:ext cx="761773" cy="435428"/>
            </a:xfrm>
            <a:prstGeom prst="rect">
              <a:avLst/>
            </a:prstGeom>
            <a:solidFill>
              <a:srgbClr val="A0BF0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>
              <p:custDataLst>
                <p:tags r:id="rId12"/>
              </p:custDataLst>
            </p:nvPr>
          </p:nvSpPr>
          <p:spPr>
            <a:xfrm>
              <a:off x="1106600" y="246743"/>
              <a:ext cx="761773" cy="435428"/>
            </a:xfrm>
            <a:prstGeom prst="rect">
              <a:avLst/>
            </a:prstGeom>
            <a:solidFill>
              <a:srgbClr val="5FCAC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矩形 17"/>
            <p:cNvSpPr/>
            <p:nvPr>
              <p:custDataLst>
                <p:tags r:id="rId13"/>
              </p:custDataLst>
            </p:nvPr>
          </p:nvSpPr>
          <p:spPr>
            <a:xfrm>
              <a:off x="1755773" y="246743"/>
              <a:ext cx="761773" cy="435428"/>
            </a:xfrm>
            <a:prstGeom prst="rect">
              <a:avLst/>
            </a:prstGeom>
            <a:solidFill>
              <a:srgbClr val="31909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2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914400" y="2130426"/>
            <a:ext cx="10363200" cy="1470025"/>
          </a:xfrm>
          <a:prstGeom prst="rect">
            <a:avLst/>
          </a:prstGeom>
        </p:spPr>
        <p:txBody>
          <a:bodyPr lIns="121917" tIns="60958" rIns="121917" bIns="60958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828800" y="3886200"/>
            <a:ext cx="8534400" cy="1752600"/>
          </a:xfrm>
          <a:prstGeom prst="rect">
            <a:avLst/>
          </a:prstGeom>
        </p:spPr>
        <p:txBody>
          <a:bodyPr lIns="121917" tIns="60958" rIns="121917" bIns="60958"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lIns="121917" tIns="60958" rIns="121917" bIns="60958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lIns="121917" tIns="60958" rIns="121917" bIns="60958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lIns="121917" tIns="60958" rIns="121917" bIns="60958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lIns="121917" tIns="60958" rIns="121917" bIns="60958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2024/1/22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lIns="121917" tIns="60958" rIns="121917" bIns="60958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lIns="121917" tIns="60958" rIns="121917" bIns="60958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 userDrawn="1">
            <p:custDataLst>
              <p:tags r:id="rId2"/>
            </p:custDataLst>
          </p:nvPr>
        </p:nvGrpSpPr>
        <p:grpSpPr>
          <a:xfrm>
            <a:off x="-73888" y="-45273"/>
            <a:ext cx="12349012" cy="6957221"/>
            <a:chOff x="-73888" y="-45273"/>
            <a:chExt cx="12349012" cy="6957221"/>
          </a:xfrm>
        </p:grpSpPr>
        <p:sp>
          <p:nvSpPr>
            <p:cNvPr id="4" name="稻壳儿：耗崽 1-1"/>
            <p:cNvSpPr/>
            <p:nvPr>
              <p:custDataLst>
                <p:tags r:id="rId3"/>
              </p:custDataLst>
            </p:nvPr>
          </p:nvSpPr>
          <p:spPr>
            <a:xfrm>
              <a:off x="0" y="33076"/>
              <a:ext cx="12192000" cy="6858000"/>
            </a:xfrm>
            <a:prstGeom prst="roundRect">
              <a:avLst>
                <a:gd name="adj" fmla="val 0"/>
              </a:avLst>
            </a:prstGeom>
            <a:solidFill>
              <a:srgbClr val="FFFAE1">
                <a:alpha val="35000"/>
              </a:srgb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Times New Roman" panose="02020603050405020304" pitchFamily="18" charset="0"/>
                <a:ea typeface="汉仪文黑-55简" panose="00020600040101010101" pitchFamily="18" charset="-122"/>
                <a:cs typeface="Times New Roman" panose="02020603050405020304" pitchFamily="18" charset="0"/>
                <a:sym typeface="汉仪中黑S" panose="00020600040101010101" pitchFamily="18" charset="-122"/>
              </a:endParaRPr>
            </a:p>
          </p:txBody>
        </p:sp>
        <p:grpSp>
          <p:nvGrpSpPr>
            <p:cNvPr id="5" name="组合 4"/>
            <p:cNvGrpSpPr/>
            <p:nvPr>
              <p:custDataLst>
                <p:tags r:id="rId4"/>
              </p:custDataLst>
            </p:nvPr>
          </p:nvGrpSpPr>
          <p:grpSpPr>
            <a:xfrm>
              <a:off x="11650622" y="581025"/>
              <a:ext cx="261489" cy="6062214"/>
              <a:chOff x="11650622" y="581025"/>
              <a:chExt cx="261489" cy="6062214"/>
            </a:xfrm>
          </p:grpSpPr>
          <p:sp>
            <p:nvSpPr>
              <p:cNvPr id="26" name="稻壳儿：耗崽 1-2"/>
              <p:cNvSpPr/>
              <p:nvPr>
                <p:custDataLst>
                  <p:tags r:id="rId5"/>
                </p:custDataLst>
              </p:nvPr>
            </p:nvSpPr>
            <p:spPr>
              <a:xfrm flipV="1">
                <a:off x="11650622" y="6381750"/>
                <a:ext cx="261489" cy="261489"/>
              </a:xfrm>
              <a:prstGeom prst="ellipse">
                <a:avLst/>
              </a:prstGeom>
              <a:solidFill>
                <a:schemeClr val="bg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en-ID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cxnSp>
            <p:nvCxnSpPr>
              <p:cNvPr id="27" name="稻壳儿：耗崽 1-4"/>
              <p:cNvCxnSpPr/>
              <p:nvPr>
                <p:custDataLst>
                  <p:tags r:id="rId6"/>
                </p:custDataLst>
              </p:nvPr>
            </p:nvCxnSpPr>
            <p:spPr>
              <a:xfrm flipH="1" flipV="1">
                <a:off x="11698858" y="581025"/>
                <a:ext cx="0" cy="5695950"/>
              </a:xfrm>
              <a:prstGeom prst="line">
                <a:avLst/>
              </a:prstGeom>
              <a:ln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6" name="组合 5"/>
            <p:cNvGrpSpPr/>
            <p:nvPr>
              <p:custDataLst>
                <p:tags r:id="rId7"/>
              </p:custDataLst>
            </p:nvPr>
          </p:nvGrpSpPr>
          <p:grpSpPr>
            <a:xfrm flipH="1">
              <a:off x="9985364" y="-45273"/>
              <a:ext cx="2289760" cy="1747073"/>
              <a:chOff x="-150136" y="-82855"/>
              <a:chExt cx="4802470" cy="3664255"/>
            </a:xfrm>
          </p:grpSpPr>
          <p:sp>
            <p:nvSpPr>
              <p:cNvPr id="17" name="稻壳儿：耗崽 1-6"/>
              <p:cNvSpPr/>
              <p:nvPr>
                <p:custDataLst>
                  <p:tags r:id="rId8"/>
                </p:custDataLst>
              </p:nvPr>
            </p:nvSpPr>
            <p:spPr>
              <a:xfrm>
                <a:off x="-3775" y="-8988"/>
                <a:ext cx="4650343" cy="2401921"/>
              </a:xfrm>
              <a:custGeom>
                <a:gdLst>
                  <a:gd name="connsiteX0" fmla="*/ 0 w 1613058"/>
                  <a:gd name="connsiteY0" fmla="*/ 833152 h 833151"/>
                  <a:gd name="connsiteX1" fmla="*/ 722567 w 1613058"/>
                  <a:gd name="connsiteY1" fmla="*/ 439388 h 833151"/>
                  <a:gd name="connsiteX2" fmla="*/ 1613059 w 1613058"/>
                  <a:gd name="connsiteY2" fmla="*/ 0 h 833151"/>
                  <a:gd name="connsiteX3" fmla="*/ 0 w 1613058"/>
                  <a:gd name="connsiteY3" fmla="*/ 0 h 833151"/>
                  <a:gd name="connsiteX4" fmla="*/ 0 w 1613058"/>
                  <a:gd name="connsiteY4" fmla="*/ 833152 h 8331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13058" h="833151">
                    <a:moveTo>
                      <a:pt x="0" y="833152"/>
                    </a:moveTo>
                    <a:cubicBezTo>
                      <a:pt x="0" y="833152"/>
                      <a:pt x="422624" y="821722"/>
                      <a:pt x="722567" y="439388"/>
                    </a:cubicBezTo>
                    <a:cubicBezTo>
                      <a:pt x="1034891" y="41148"/>
                      <a:pt x="1318260" y="493014"/>
                      <a:pt x="1613059" y="0"/>
                    </a:cubicBezTo>
                    <a:lnTo>
                      <a:pt x="0" y="0"/>
                    </a:lnTo>
                    <a:lnTo>
                      <a:pt x="0" y="833152"/>
                    </a:lnTo>
                    <a:close/>
                  </a:path>
                </a:pathLst>
              </a:custGeom>
              <a:solidFill>
                <a:srgbClr val="E3BC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8" name="稻壳儿：耗崽 1-7"/>
              <p:cNvSpPr/>
              <p:nvPr>
                <p:custDataLst>
                  <p:tags r:id="rId9"/>
                </p:custDataLst>
              </p:nvPr>
            </p:nvSpPr>
            <p:spPr>
              <a:xfrm>
                <a:off x="2325378" y="-82855"/>
                <a:ext cx="2156704" cy="965216"/>
              </a:xfrm>
              <a:custGeom>
                <a:gdLst>
                  <a:gd name="connsiteX0" fmla="*/ 0 w 748093"/>
                  <a:gd name="connsiteY0" fmla="*/ 334804 h 334803"/>
                  <a:gd name="connsiteX1" fmla="*/ 18859 w 748093"/>
                  <a:gd name="connsiteY1" fmla="*/ 314897 h 334803"/>
                  <a:gd name="connsiteX2" fmla="*/ 24003 w 748093"/>
                  <a:gd name="connsiteY2" fmla="*/ 310420 h 334803"/>
                  <a:gd name="connsiteX3" fmla="*/ 29432 w 748093"/>
                  <a:gd name="connsiteY3" fmla="*/ 306229 h 334803"/>
                  <a:gd name="connsiteX4" fmla="*/ 34861 w 748093"/>
                  <a:gd name="connsiteY4" fmla="*/ 302038 h 334803"/>
                  <a:gd name="connsiteX5" fmla="*/ 40481 w 748093"/>
                  <a:gd name="connsiteY5" fmla="*/ 298133 h 334803"/>
                  <a:gd name="connsiteX6" fmla="*/ 63817 w 748093"/>
                  <a:gd name="connsiteY6" fmla="*/ 283559 h 334803"/>
                  <a:gd name="connsiteX7" fmla="*/ 76105 w 748093"/>
                  <a:gd name="connsiteY7" fmla="*/ 277368 h 334803"/>
                  <a:gd name="connsiteX8" fmla="*/ 82296 w 748093"/>
                  <a:gd name="connsiteY8" fmla="*/ 274320 h 334803"/>
                  <a:gd name="connsiteX9" fmla="*/ 88582 w 748093"/>
                  <a:gd name="connsiteY9" fmla="*/ 271653 h 334803"/>
                  <a:gd name="connsiteX10" fmla="*/ 194596 w 748093"/>
                  <a:gd name="connsiteY10" fmla="*/ 243459 h 334803"/>
                  <a:gd name="connsiteX11" fmla="*/ 208217 w 748093"/>
                  <a:gd name="connsiteY11" fmla="*/ 241840 h 334803"/>
                  <a:gd name="connsiteX12" fmla="*/ 215075 w 748093"/>
                  <a:gd name="connsiteY12" fmla="*/ 240983 h 334803"/>
                  <a:gd name="connsiteX13" fmla="*/ 221932 w 748093"/>
                  <a:gd name="connsiteY13" fmla="*/ 240506 h 334803"/>
                  <a:gd name="connsiteX14" fmla="*/ 249460 w 748093"/>
                  <a:gd name="connsiteY14" fmla="*/ 239078 h 334803"/>
                  <a:gd name="connsiteX15" fmla="*/ 276987 w 748093"/>
                  <a:gd name="connsiteY15" fmla="*/ 239268 h 334803"/>
                  <a:gd name="connsiteX16" fmla="*/ 290703 w 748093"/>
                  <a:gd name="connsiteY16" fmla="*/ 239459 h 334803"/>
                  <a:gd name="connsiteX17" fmla="*/ 304324 w 748093"/>
                  <a:gd name="connsiteY17" fmla="*/ 239935 h 334803"/>
                  <a:gd name="connsiteX18" fmla="*/ 358902 w 748093"/>
                  <a:gd name="connsiteY18" fmla="*/ 240411 h 334803"/>
                  <a:gd name="connsiteX19" fmla="*/ 413385 w 748093"/>
                  <a:gd name="connsiteY19" fmla="*/ 237649 h 334803"/>
                  <a:gd name="connsiteX20" fmla="*/ 467392 w 748093"/>
                  <a:gd name="connsiteY20" fmla="*/ 230791 h 334803"/>
                  <a:gd name="connsiteX21" fmla="*/ 520256 w 748093"/>
                  <a:gd name="connsiteY21" fmla="*/ 218218 h 334803"/>
                  <a:gd name="connsiteX22" fmla="*/ 617696 w 748093"/>
                  <a:gd name="connsiteY22" fmla="*/ 171355 h 334803"/>
                  <a:gd name="connsiteX23" fmla="*/ 659320 w 748093"/>
                  <a:gd name="connsiteY23" fmla="*/ 136493 h 334803"/>
                  <a:gd name="connsiteX24" fmla="*/ 694658 w 748093"/>
                  <a:gd name="connsiteY24" fmla="*/ 95060 h 334803"/>
                  <a:gd name="connsiteX25" fmla="*/ 748094 w 748093"/>
                  <a:gd name="connsiteY25" fmla="*/ 0 h 334803"/>
                  <a:gd name="connsiteX26" fmla="*/ 697325 w 748093"/>
                  <a:gd name="connsiteY26" fmla="*/ 97060 h 334803"/>
                  <a:gd name="connsiteX27" fmla="*/ 662369 w 748093"/>
                  <a:gd name="connsiteY27" fmla="*/ 139541 h 334803"/>
                  <a:gd name="connsiteX28" fmla="*/ 620744 w 748093"/>
                  <a:gd name="connsiteY28" fmla="*/ 175546 h 334803"/>
                  <a:gd name="connsiteX29" fmla="*/ 522065 w 748093"/>
                  <a:gd name="connsiteY29" fmla="*/ 224028 h 334803"/>
                  <a:gd name="connsiteX30" fmla="*/ 468535 w 748093"/>
                  <a:gd name="connsiteY30" fmla="*/ 237077 h 334803"/>
                  <a:gd name="connsiteX31" fmla="*/ 413957 w 748093"/>
                  <a:gd name="connsiteY31" fmla="*/ 244316 h 334803"/>
                  <a:gd name="connsiteX32" fmla="*/ 358997 w 748093"/>
                  <a:gd name="connsiteY32" fmla="*/ 246793 h 334803"/>
                  <a:gd name="connsiteX33" fmla="*/ 304133 w 748093"/>
                  <a:gd name="connsiteY33" fmla="*/ 246031 h 334803"/>
                  <a:gd name="connsiteX34" fmla="*/ 290417 w 748093"/>
                  <a:gd name="connsiteY34" fmla="*/ 245459 h 334803"/>
                  <a:gd name="connsiteX35" fmla="*/ 276796 w 748093"/>
                  <a:gd name="connsiteY35" fmla="*/ 245174 h 334803"/>
                  <a:gd name="connsiteX36" fmla="*/ 249555 w 748093"/>
                  <a:gd name="connsiteY36" fmla="*/ 244792 h 334803"/>
                  <a:gd name="connsiteX37" fmla="*/ 222313 w 748093"/>
                  <a:gd name="connsiteY37" fmla="*/ 245936 h 334803"/>
                  <a:gd name="connsiteX38" fmla="*/ 215551 w 748093"/>
                  <a:gd name="connsiteY38" fmla="*/ 246221 h 334803"/>
                  <a:gd name="connsiteX39" fmla="*/ 208788 w 748093"/>
                  <a:gd name="connsiteY39" fmla="*/ 246888 h 334803"/>
                  <a:gd name="connsiteX40" fmla="*/ 195263 w 748093"/>
                  <a:gd name="connsiteY40" fmla="*/ 248317 h 334803"/>
                  <a:gd name="connsiteX41" fmla="*/ 89916 w 748093"/>
                  <a:gd name="connsiteY41" fmla="*/ 274415 h 334803"/>
                  <a:gd name="connsiteX42" fmla="*/ 83534 w 748093"/>
                  <a:gd name="connsiteY42" fmla="*/ 276892 h 334803"/>
                  <a:gd name="connsiteX43" fmla="*/ 77343 w 748093"/>
                  <a:gd name="connsiteY43" fmla="*/ 279749 h 334803"/>
                  <a:gd name="connsiteX44" fmla="*/ 65056 w 748093"/>
                  <a:gd name="connsiteY44" fmla="*/ 285560 h 334803"/>
                  <a:gd name="connsiteX45" fmla="*/ 41529 w 748093"/>
                  <a:gd name="connsiteY45" fmla="*/ 299371 h 334803"/>
                  <a:gd name="connsiteX46" fmla="*/ 35814 w 748093"/>
                  <a:gd name="connsiteY46" fmla="*/ 303086 h 334803"/>
                  <a:gd name="connsiteX47" fmla="*/ 30290 w 748093"/>
                  <a:gd name="connsiteY47" fmla="*/ 307086 h 334803"/>
                  <a:gd name="connsiteX48" fmla="*/ 24765 w 748093"/>
                  <a:gd name="connsiteY48" fmla="*/ 311182 h 334803"/>
                  <a:gd name="connsiteX49" fmla="*/ 19526 w 748093"/>
                  <a:gd name="connsiteY49" fmla="*/ 315563 h 334803"/>
                  <a:gd name="connsiteX50" fmla="*/ 0 w 748093"/>
                  <a:gd name="connsiteY50" fmla="*/ 334804 h 33480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748093" h="334803">
                    <a:moveTo>
                      <a:pt x="0" y="334804"/>
                    </a:moveTo>
                    <a:cubicBezTo>
                      <a:pt x="5525" y="327565"/>
                      <a:pt x="12002" y="320993"/>
                      <a:pt x="18859" y="314897"/>
                    </a:cubicBezTo>
                    <a:cubicBezTo>
                      <a:pt x="20574" y="313373"/>
                      <a:pt x="22288" y="311849"/>
                      <a:pt x="24003" y="310420"/>
                    </a:cubicBezTo>
                    <a:lnTo>
                      <a:pt x="29432" y="306229"/>
                    </a:lnTo>
                    <a:cubicBezTo>
                      <a:pt x="31242" y="304800"/>
                      <a:pt x="33052" y="303371"/>
                      <a:pt x="34861" y="302038"/>
                    </a:cubicBezTo>
                    <a:lnTo>
                      <a:pt x="40481" y="298133"/>
                    </a:lnTo>
                    <a:cubicBezTo>
                      <a:pt x="47911" y="292703"/>
                      <a:pt x="55912" y="288322"/>
                      <a:pt x="63817" y="283559"/>
                    </a:cubicBezTo>
                    <a:lnTo>
                      <a:pt x="76105" y="277368"/>
                    </a:lnTo>
                    <a:lnTo>
                      <a:pt x="82296" y="274320"/>
                    </a:lnTo>
                    <a:lnTo>
                      <a:pt x="88582" y="271653"/>
                    </a:lnTo>
                    <a:cubicBezTo>
                      <a:pt x="122301" y="257080"/>
                      <a:pt x="158210" y="248222"/>
                      <a:pt x="194596" y="243459"/>
                    </a:cubicBezTo>
                    <a:lnTo>
                      <a:pt x="208217" y="241840"/>
                    </a:lnTo>
                    <a:lnTo>
                      <a:pt x="215075" y="240983"/>
                    </a:lnTo>
                    <a:cubicBezTo>
                      <a:pt x="217361" y="240697"/>
                      <a:pt x="219646" y="240697"/>
                      <a:pt x="221932" y="240506"/>
                    </a:cubicBezTo>
                    <a:lnTo>
                      <a:pt x="249460" y="239078"/>
                    </a:lnTo>
                    <a:cubicBezTo>
                      <a:pt x="258604" y="238887"/>
                      <a:pt x="267748" y="239268"/>
                      <a:pt x="276987" y="239268"/>
                    </a:cubicBezTo>
                    <a:lnTo>
                      <a:pt x="290703" y="239459"/>
                    </a:lnTo>
                    <a:lnTo>
                      <a:pt x="304324" y="239935"/>
                    </a:lnTo>
                    <a:cubicBezTo>
                      <a:pt x="322517" y="240602"/>
                      <a:pt x="340709" y="240792"/>
                      <a:pt x="358902" y="240411"/>
                    </a:cubicBezTo>
                    <a:cubicBezTo>
                      <a:pt x="377095" y="240125"/>
                      <a:pt x="395287" y="239173"/>
                      <a:pt x="413385" y="237649"/>
                    </a:cubicBezTo>
                    <a:cubicBezTo>
                      <a:pt x="431482" y="236220"/>
                      <a:pt x="449485" y="233934"/>
                      <a:pt x="467392" y="230791"/>
                    </a:cubicBezTo>
                    <a:cubicBezTo>
                      <a:pt x="485203" y="227552"/>
                      <a:pt x="503015" y="223647"/>
                      <a:pt x="520256" y="218218"/>
                    </a:cubicBezTo>
                    <a:cubicBezTo>
                      <a:pt x="554831" y="207645"/>
                      <a:pt x="588074" y="192215"/>
                      <a:pt x="617696" y="171355"/>
                    </a:cubicBezTo>
                    <a:cubicBezTo>
                      <a:pt x="632555" y="160973"/>
                      <a:pt x="646462" y="149257"/>
                      <a:pt x="659320" y="136493"/>
                    </a:cubicBezTo>
                    <a:cubicBezTo>
                      <a:pt x="672179" y="123730"/>
                      <a:pt x="683800" y="109728"/>
                      <a:pt x="694658" y="95060"/>
                    </a:cubicBezTo>
                    <a:cubicBezTo>
                      <a:pt x="716375" y="65818"/>
                      <a:pt x="733425" y="33338"/>
                      <a:pt x="748094" y="0"/>
                    </a:cubicBezTo>
                    <a:cubicBezTo>
                      <a:pt x="734854" y="34004"/>
                      <a:pt x="718376" y="66961"/>
                      <a:pt x="697325" y="97060"/>
                    </a:cubicBezTo>
                    <a:cubicBezTo>
                      <a:pt x="686753" y="112014"/>
                      <a:pt x="675132" y="126302"/>
                      <a:pt x="662369" y="139541"/>
                    </a:cubicBezTo>
                    <a:cubicBezTo>
                      <a:pt x="649510" y="152686"/>
                      <a:pt x="635603" y="164783"/>
                      <a:pt x="620744" y="175546"/>
                    </a:cubicBezTo>
                    <a:cubicBezTo>
                      <a:pt x="591122" y="197453"/>
                      <a:pt x="557117" y="212979"/>
                      <a:pt x="522065" y="224028"/>
                    </a:cubicBezTo>
                    <a:cubicBezTo>
                      <a:pt x="504539" y="229648"/>
                      <a:pt x="486632" y="233744"/>
                      <a:pt x="468535" y="237077"/>
                    </a:cubicBezTo>
                    <a:cubicBezTo>
                      <a:pt x="450437" y="240411"/>
                      <a:pt x="432244" y="242792"/>
                      <a:pt x="413957" y="244316"/>
                    </a:cubicBezTo>
                    <a:cubicBezTo>
                      <a:pt x="395669" y="245840"/>
                      <a:pt x="377381" y="246698"/>
                      <a:pt x="358997" y="246793"/>
                    </a:cubicBezTo>
                    <a:cubicBezTo>
                      <a:pt x="340709" y="247079"/>
                      <a:pt x="322326" y="246698"/>
                      <a:pt x="304133" y="246031"/>
                    </a:cubicBezTo>
                    <a:lnTo>
                      <a:pt x="290417" y="245459"/>
                    </a:lnTo>
                    <a:lnTo>
                      <a:pt x="276796" y="245174"/>
                    </a:lnTo>
                    <a:cubicBezTo>
                      <a:pt x="267748" y="245078"/>
                      <a:pt x="258604" y="244697"/>
                      <a:pt x="249555" y="244792"/>
                    </a:cubicBezTo>
                    <a:lnTo>
                      <a:pt x="222313" y="245936"/>
                    </a:lnTo>
                    <a:cubicBezTo>
                      <a:pt x="220027" y="246031"/>
                      <a:pt x="217742" y="246031"/>
                      <a:pt x="215551" y="246221"/>
                    </a:cubicBezTo>
                    <a:lnTo>
                      <a:pt x="208788" y="246888"/>
                    </a:lnTo>
                    <a:lnTo>
                      <a:pt x="195263" y="248317"/>
                    </a:lnTo>
                    <a:cubicBezTo>
                      <a:pt x="159258" y="252508"/>
                      <a:pt x="123539" y="260699"/>
                      <a:pt x="89916" y="274415"/>
                    </a:cubicBezTo>
                    <a:lnTo>
                      <a:pt x="83534" y="276892"/>
                    </a:lnTo>
                    <a:lnTo>
                      <a:pt x="77343" y="279749"/>
                    </a:lnTo>
                    <a:lnTo>
                      <a:pt x="65056" y="285560"/>
                    </a:lnTo>
                    <a:cubicBezTo>
                      <a:pt x="57150" y="290036"/>
                      <a:pt x="49054" y="294132"/>
                      <a:pt x="41529" y="299371"/>
                    </a:cubicBezTo>
                    <a:lnTo>
                      <a:pt x="35814" y="303086"/>
                    </a:lnTo>
                    <a:cubicBezTo>
                      <a:pt x="33909" y="304419"/>
                      <a:pt x="32194" y="305753"/>
                      <a:pt x="30290" y="307086"/>
                    </a:cubicBezTo>
                    <a:lnTo>
                      <a:pt x="24765" y="311182"/>
                    </a:lnTo>
                    <a:cubicBezTo>
                      <a:pt x="22955" y="312611"/>
                      <a:pt x="21241" y="314135"/>
                      <a:pt x="19526" y="315563"/>
                    </a:cubicBezTo>
                    <a:cubicBezTo>
                      <a:pt x="12382" y="321469"/>
                      <a:pt x="5715" y="327755"/>
                      <a:pt x="0" y="334804"/>
                    </a:cubicBezTo>
                    <a:close/>
                  </a:path>
                </a:pathLst>
              </a:custGeom>
              <a:solidFill>
                <a:schemeClr val="bg1">
                  <a:alpha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9" name="稻壳儿：耗崽 1-8"/>
              <p:cNvSpPr/>
              <p:nvPr>
                <p:custDataLst>
                  <p:tags r:id="rId10"/>
                </p:custDataLst>
              </p:nvPr>
            </p:nvSpPr>
            <p:spPr>
              <a:xfrm>
                <a:off x="-2129" y="6115"/>
                <a:ext cx="4654463" cy="2409062"/>
              </a:xfrm>
              <a:custGeom>
                <a:gdLst>
                  <a:gd name="connsiteX0" fmla="*/ 95 w 1614487"/>
                  <a:gd name="connsiteY0" fmla="*/ 835628 h 835628"/>
                  <a:gd name="connsiteX1" fmla="*/ 0 w 1614487"/>
                  <a:gd name="connsiteY1" fmla="*/ 832295 h 835628"/>
                  <a:gd name="connsiteX2" fmla="*/ 248412 w 1614487"/>
                  <a:gd name="connsiteY2" fmla="*/ 778859 h 835628"/>
                  <a:gd name="connsiteX3" fmla="*/ 721233 w 1614487"/>
                  <a:gd name="connsiteY3" fmla="*/ 439198 h 835628"/>
                  <a:gd name="connsiteX4" fmla="*/ 1151192 w 1614487"/>
                  <a:gd name="connsiteY4" fmla="*/ 254127 h 835628"/>
                  <a:gd name="connsiteX5" fmla="*/ 1611630 w 1614487"/>
                  <a:gd name="connsiteY5" fmla="*/ 0 h 835628"/>
                  <a:gd name="connsiteX6" fmla="*/ 1614488 w 1614487"/>
                  <a:gd name="connsiteY6" fmla="*/ 1715 h 835628"/>
                  <a:gd name="connsiteX7" fmla="*/ 1382554 w 1614487"/>
                  <a:gd name="connsiteY7" fmla="*/ 228029 h 835628"/>
                  <a:gd name="connsiteX8" fmla="*/ 1151096 w 1614487"/>
                  <a:gd name="connsiteY8" fmla="*/ 257461 h 835628"/>
                  <a:gd name="connsiteX9" fmla="*/ 723805 w 1614487"/>
                  <a:gd name="connsiteY9" fmla="*/ 441293 h 835628"/>
                  <a:gd name="connsiteX10" fmla="*/ 249460 w 1614487"/>
                  <a:gd name="connsiteY10" fmla="*/ 782003 h 835628"/>
                  <a:gd name="connsiteX11" fmla="*/ 95 w 1614487"/>
                  <a:gd name="connsiteY11" fmla="*/ 835628 h 83562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614487" h="835627">
                    <a:moveTo>
                      <a:pt x="95" y="835628"/>
                    </a:moveTo>
                    <a:lnTo>
                      <a:pt x="0" y="832295"/>
                    </a:lnTo>
                    <a:cubicBezTo>
                      <a:pt x="1048" y="832295"/>
                      <a:pt x="107156" y="828865"/>
                      <a:pt x="248412" y="778859"/>
                    </a:cubicBezTo>
                    <a:cubicBezTo>
                      <a:pt x="378809" y="732663"/>
                      <a:pt x="566642" y="636270"/>
                      <a:pt x="721233" y="439198"/>
                    </a:cubicBezTo>
                    <a:cubicBezTo>
                      <a:pt x="869728" y="249936"/>
                      <a:pt x="1012793" y="252031"/>
                      <a:pt x="1151192" y="254127"/>
                    </a:cubicBezTo>
                    <a:cubicBezTo>
                      <a:pt x="1308449" y="256413"/>
                      <a:pt x="1456944" y="258699"/>
                      <a:pt x="1611630" y="0"/>
                    </a:cubicBezTo>
                    <a:lnTo>
                      <a:pt x="1614488" y="1715"/>
                    </a:lnTo>
                    <a:cubicBezTo>
                      <a:pt x="1544669" y="118491"/>
                      <a:pt x="1468755" y="192500"/>
                      <a:pt x="1382554" y="228029"/>
                    </a:cubicBezTo>
                    <a:cubicBezTo>
                      <a:pt x="1305497" y="259747"/>
                      <a:pt x="1227011" y="258604"/>
                      <a:pt x="1151096" y="257461"/>
                    </a:cubicBezTo>
                    <a:cubicBezTo>
                      <a:pt x="1013460" y="255365"/>
                      <a:pt x="871252" y="253270"/>
                      <a:pt x="723805" y="441293"/>
                    </a:cubicBezTo>
                    <a:cubicBezTo>
                      <a:pt x="568738" y="639032"/>
                      <a:pt x="380238" y="735711"/>
                      <a:pt x="249460" y="782003"/>
                    </a:cubicBezTo>
                    <a:cubicBezTo>
                      <a:pt x="107633" y="832199"/>
                      <a:pt x="1143" y="835628"/>
                      <a:pt x="95" y="835628"/>
                    </a:cubicBezTo>
                    <a:close/>
                  </a:path>
                </a:pathLst>
              </a:custGeom>
              <a:solidFill>
                <a:srgbClr val="BCBCB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20" name="稻壳儿：耗崽 1-9"/>
              <p:cNvSpPr/>
              <p:nvPr>
                <p:custDataLst>
                  <p:tags r:id="rId11"/>
                </p:custDataLst>
              </p:nvPr>
            </p:nvSpPr>
            <p:spPr>
              <a:xfrm>
                <a:off x="-3775" y="-8988"/>
                <a:ext cx="2932448" cy="3587644"/>
              </a:xfrm>
              <a:custGeom>
                <a:gdLst>
                  <a:gd name="connsiteX0" fmla="*/ 0 w 1017174"/>
                  <a:gd name="connsiteY0" fmla="*/ 1244441 h 1244441"/>
                  <a:gd name="connsiteX1" fmla="*/ 601123 w 1017174"/>
                  <a:gd name="connsiteY1" fmla="*/ 713899 h 1244441"/>
                  <a:gd name="connsiteX2" fmla="*/ 1017175 w 1017174"/>
                  <a:gd name="connsiteY2" fmla="*/ 0 h 1244441"/>
                  <a:gd name="connsiteX3" fmla="*/ 0 w 1017174"/>
                  <a:gd name="connsiteY3" fmla="*/ 0 h 1244441"/>
                  <a:gd name="connsiteX4" fmla="*/ 0 w 1017174"/>
                  <a:gd name="connsiteY4" fmla="*/ 1244441 h 124444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17174" h="1244441">
                    <a:moveTo>
                      <a:pt x="0" y="1244441"/>
                    </a:moveTo>
                    <a:cubicBezTo>
                      <a:pt x="0" y="1244441"/>
                      <a:pt x="39529" y="1025366"/>
                      <a:pt x="601123" y="713899"/>
                    </a:cubicBezTo>
                    <a:cubicBezTo>
                      <a:pt x="947261" y="521875"/>
                      <a:pt x="813435" y="52768"/>
                      <a:pt x="1017175" y="0"/>
                    </a:cubicBezTo>
                    <a:lnTo>
                      <a:pt x="0" y="0"/>
                    </a:lnTo>
                    <a:lnTo>
                      <a:pt x="0" y="1244441"/>
                    </a:lnTo>
                    <a:close/>
                  </a:path>
                </a:pathLst>
              </a:custGeom>
              <a:solidFill>
                <a:srgbClr val="4E7C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21" name="稻壳儿：耗崽 1-10"/>
              <p:cNvSpPr/>
              <p:nvPr>
                <p:custDataLst>
                  <p:tags r:id="rId12"/>
                </p:custDataLst>
              </p:nvPr>
            </p:nvSpPr>
            <p:spPr>
              <a:xfrm>
                <a:off x="-150136" y="-47158"/>
                <a:ext cx="2695194" cy="3047506"/>
              </a:xfrm>
              <a:custGeom>
                <a:gdLst>
                  <a:gd name="connsiteX0" fmla="*/ 0 w 934878"/>
                  <a:gd name="connsiteY0" fmla="*/ 1057085 h 1057084"/>
                  <a:gd name="connsiteX1" fmla="*/ 28385 w 934878"/>
                  <a:gd name="connsiteY1" fmla="*/ 969645 h 1057084"/>
                  <a:gd name="connsiteX2" fmla="*/ 64198 w 934878"/>
                  <a:gd name="connsiteY2" fmla="*/ 884873 h 1057084"/>
                  <a:gd name="connsiteX3" fmla="*/ 155448 w 934878"/>
                  <a:gd name="connsiteY3" fmla="*/ 724757 h 1057084"/>
                  <a:gd name="connsiteX4" fmla="*/ 273368 w 934878"/>
                  <a:gd name="connsiteY4" fmla="*/ 582740 h 1057084"/>
                  <a:gd name="connsiteX5" fmla="*/ 418433 w 934878"/>
                  <a:gd name="connsiteY5" fmla="*/ 468249 h 1057084"/>
                  <a:gd name="connsiteX6" fmla="*/ 438436 w 934878"/>
                  <a:gd name="connsiteY6" fmla="*/ 456533 h 1057084"/>
                  <a:gd name="connsiteX7" fmla="*/ 458629 w 934878"/>
                  <a:gd name="connsiteY7" fmla="*/ 445199 h 1057084"/>
                  <a:gd name="connsiteX8" fmla="*/ 499396 w 934878"/>
                  <a:gd name="connsiteY8" fmla="*/ 423863 h 1057084"/>
                  <a:gd name="connsiteX9" fmla="*/ 581692 w 934878"/>
                  <a:gd name="connsiteY9" fmla="*/ 382619 h 1057084"/>
                  <a:gd name="connsiteX10" fmla="*/ 743998 w 934878"/>
                  <a:gd name="connsiteY10" fmla="*/ 297847 h 1057084"/>
                  <a:gd name="connsiteX11" fmla="*/ 781526 w 934878"/>
                  <a:gd name="connsiteY11" fmla="*/ 272225 h 1057084"/>
                  <a:gd name="connsiteX12" fmla="*/ 799148 w 934878"/>
                  <a:gd name="connsiteY12" fmla="*/ 257937 h 1057084"/>
                  <a:gd name="connsiteX13" fmla="*/ 807720 w 934878"/>
                  <a:gd name="connsiteY13" fmla="*/ 250508 h 1057084"/>
                  <a:gd name="connsiteX14" fmla="*/ 816007 w 934878"/>
                  <a:gd name="connsiteY14" fmla="*/ 242697 h 1057084"/>
                  <a:gd name="connsiteX15" fmla="*/ 871728 w 934878"/>
                  <a:gd name="connsiteY15" fmla="*/ 171260 h 1057084"/>
                  <a:gd name="connsiteX16" fmla="*/ 909352 w 934878"/>
                  <a:gd name="connsiteY16" fmla="*/ 88106 h 1057084"/>
                  <a:gd name="connsiteX17" fmla="*/ 916591 w 934878"/>
                  <a:gd name="connsiteY17" fmla="*/ 66389 h 1057084"/>
                  <a:gd name="connsiteX18" fmla="*/ 923163 w 934878"/>
                  <a:gd name="connsiteY18" fmla="*/ 44387 h 1057084"/>
                  <a:gd name="connsiteX19" fmla="*/ 929259 w 934878"/>
                  <a:gd name="connsiteY19" fmla="*/ 22289 h 1057084"/>
                  <a:gd name="connsiteX20" fmla="*/ 934879 w 934878"/>
                  <a:gd name="connsiteY20" fmla="*/ 0 h 1057084"/>
                  <a:gd name="connsiteX21" fmla="*/ 930212 w 934878"/>
                  <a:gd name="connsiteY21" fmla="*/ 22479 h 1057084"/>
                  <a:gd name="connsiteX22" fmla="*/ 925068 w 934878"/>
                  <a:gd name="connsiteY22" fmla="*/ 44863 h 1057084"/>
                  <a:gd name="connsiteX23" fmla="*/ 919258 w 934878"/>
                  <a:gd name="connsiteY23" fmla="*/ 67151 h 1057084"/>
                  <a:gd name="connsiteX24" fmla="*/ 912686 w 934878"/>
                  <a:gd name="connsiteY24" fmla="*/ 89249 h 1057084"/>
                  <a:gd name="connsiteX25" fmla="*/ 877348 w 934878"/>
                  <a:gd name="connsiteY25" fmla="*/ 174498 h 1057084"/>
                  <a:gd name="connsiteX26" fmla="*/ 822103 w 934878"/>
                  <a:gd name="connsiteY26" fmla="*/ 248888 h 1057084"/>
                  <a:gd name="connsiteX27" fmla="*/ 749522 w 934878"/>
                  <a:gd name="connsiteY27" fmla="*/ 306610 h 1057084"/>
                  <a:gd name="connsiteX28" fmla="*/ 669322 w 934878"/>
                  <a:gd name="connsiteY28" fmla="*/ 352425 h 1057084"/>
                  <a:gd name="connsiteX29" fmla="*/ 587216 w 934878"/>
                  <a:gd name="connsiteY29" fmla="*/ 393859 h 1057084"/>
                  <a:gd name="connsiteX30" fmla="*/ 505301 w 934878"/>
                  <a:gd name="connsiteY30" fmla="*/ 435293 h 1057084"/>
                  <a:gd name="connsiteX31" fmla="*/ 464725 w 934878"/>
                  <a:gd name="connsiteY31" fmla="*/ 456629 h 1057084"/>
                  <a:gd name="connsiteX32" fmla="*/ 444913 w 934878"/>
                  <a:gd name="connsiteY32" fmla="*/ 467868 h 1057084"/>
                  <a:gd name="connsiteX33" fmla="*/ 425291 w 934878"/>
                  <a:gd name="connsiteY33" fmla="*/ 479393 h 1057084"/>
                  <a:gd name="connsiteX34" fmla="*/ 282131 w 934878"/>
                  <a:gd name="connsiteY34" fmla="*/ 591693 h 1057084"/>
                  <a:gd name="connsiteX35" fmla="*/ 219837 w 934878"/>
                  <a:gd name="connsiteY35" fmla="*/ 658368 h 1057084"/>
                  <a:gd name="connsiteX36" fmla="*/ 205264 w 934878"/>
                  <a:gd name="connsiteY36" fmla="*/ 675989 h 1057084"/>
                  <a:gd name="connsiteX37" fmla="*/ 191167 w 934878"/>
                  <a:gd name="connsiteY37" fmla="*/ 693992 h 1057084"/>
                  <a:gd name="connsiteX38" fmla="*/ 184118 w 934878"/>
                  <a:gd name="connsiteY38" fmla="*/ 703040 h 1057084"/>
                  <a:gd name="connsiteX39" fmla="*/ 177356 w 934878"/>
                  <a:gd name="connsiteY39" fmla="*/ 712279 h 1057084"/>
                  <a:gd name="connsiteX40" fmla="*/ 163925 w 934878"/>
                  <a:gd name="connsiteY40" fmla="*/ 730758 h 1057084"/>
                  <a:gd name="connsiteX41" fmla="*/ 70104 w 934878"/>
                  <a:gd name="connsiteY41" fmla="*/ 887825 h 1057084"/>
                  <a:gd name="connsiteX42" fmla="*/ 0 w 934878"/>
                  <a:gd name="connsiteY42" fmla="*/ 1057085 h 105708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934878" h="1057084">
                    <a:moveTo>
                      <a:pt x="0" y="1057085"/>
                    </a:moveTo>
                    <a:cubicBezTo>
                      <a:pt x="7715" y="1027462"/>
                      <a:pt x="17526" y="998315"/>
                      <a:pt x="28385" y="969645"/>
                    </a:cubicBezTo>
                    <a:cubicBezTo>
                      <a:pt x="39243" y="940975"/>
                      <a:pt x="51245" y="912686"/>
                      <a:pt x="64198" y="884873"/>
                    </a:cubicBezTo>
                    <a:cubicBezTo>
                      <a:pt x="90297" y="829247"/>
                      <a:pt x="120777" y="775621"/>
                      <a:pt x="155448" y="724757"/>
                    </a:cubicBezTo>
                    <a:cubicBezTo>
                      <a:pt x="190214" y="673989"/>
                      <a:pt x="229457" y="626078"/>
                      <a:pt x="273368" y="582740"/>
                    </a:cubicBezTo>
                    <a:cubicBezTo>
                      <a:pt x="316992" y="539115"/>
                      <a:pt x="365950" y="500825"/>
                      <a:pt x="418433" y="468249"/>
                    </a:cubicBezTo>
                    <a:cubicBezTo>
                      <a:pt x="424910" y="463963"/>
                      <a:pt x="431768" y="460439"/>
                      <a:pt x="438436" y="456533"/>
                    </a:cubicBezTo>
                    <a:cubicBezTo>
                      <a:pt x="445199" y="452723"/>
                      <a:pt x="451866" y="448818"/>
                      <a:pt x="458629" y="445199"/>
                    </a:cubicBezTo>
                    <a:cubicBezTo>
                      <a:pt x="472250" y="438055"/>
                      <a:pt x="485775" y="430816"/>
                      <a:pt x="499396" y="423863"/>
                    </a:cubicBezTo>
                    <a:cubicBezTo>
                      <a:pt x="526733" y="409861"/>
                      <a:pt x="554165" y="396145"/>
                      <a:pt x="581692" y="382619"/>
                    </a:cubicBezTo>
                    <a:cubicBezTo>
                      <a:pt x="636651" y="355664"/>
                      <a:pt x="692277" y="329756"/>
                      <a:pt x="743998" y="297847"/>
                    </a:cubicBezTo>
                    <a:cubicBezTo>
                      <a:pt x="756952" y="289846"/>
                      <a:pt x="769430" y="281273"/>
                      <a:pt x="781526" y="272225"/>
                    </a:cubicBezTo>
                    <a:cubicBezTo>
                      <a:pt x="787432" y="267557"/>
                      <a:pt x="793528" y="262985"/>
                      <a:pt x="799148" y="257937"/>
                    </a:cubicBezTo>
                    <a:cubicBezTo>
                      <a:pt x="802005" y="255461"/>
                      <a:pt x="804958" y="253079"/>
                      <a:pt x="807720" y="250508"/>
                    </a:cubicBezTo>
                    <a:lnTo>
                      <a:pt x="816007" y="242697"/>
                    </a:lnTo>
                    <a:cubicBezTo>
                      <a:pt x="837819" y="221742"/>
                      <a:pt x="856202" y="197358"/>
                      <a:pt x="871728" y="171260"/>
                    </a:cubicBezTo>
                    <a:cubicBezTo>
                      <a:pt x="887063" y="145066"/>
                      <a:pt x="899255" y="116967"/>
                      <a:pt x="909352" y="88106"/>
                    </a:cubicBezTo>
                    <a:cubicBezTo>
                      <a:pt x="911828" y="80867"/>
                      <a:pt x="914400" y="73724"/>
                      <a:pt x="916591" y="66389"/>
                    </a:cubicBezTo>
                    <a:cubicBezTo>
                      <a:pt x="918782" y="59055"/>
                      <a:pt x="921258" y="51816"/>
                      <a:pt x="923163" y="44387"/>
                    </a:cubicBezTo>
                    <a:cubicBezTo>
                      <a:pt x="925163" y="37052"/>
                      <a:pt x="927449" y="29718"/>
                      <a:pt x="929259" y="22289"/>
                    </a:cubicBezTo>
                    <a:lnTo>
                      <a:pt x="934879" y="0"/>
                    </a:lnTo>
                    <a:lnTo>
                      <a:pt x="930212" y="22479"/>
                    </a:lnTo>
                    <a:cubicBezTo>
                      <a:pt x="928688" y="30004"/>
                      <a:pt x="926783" y="37433"/>
                      <a:pt x="925068" y="44863"/>
                    </a:cubicBezTo>
                    <a:cubicBezTo>
                      <a:pt x="923354" y="52388"/>
                      <a:pt x="921163" y="59722"/>
                      <a:pt x="919258" y="67151"/>
                    </a:cubicBezTo>
                    <a:cubicBezTo>
                      <a:pt x="917353" y="74581"/>
                      <a:pt x="914972" y="81915"/>
                      <a:pt x="912686" y="89249"/>
                    </a:cubicBezTo>
                    <a:cubicBezTo>
                      <a:pt x="903446" y="118491"/>
                      <a:pt x="892112" y="147257"/>
                      <a:pt x="877348" y="174498"/>
                    </a:cubicBezTo>
                    <a:cubicBezTo>
                      <a:pt x="862298" y="201454"/>
                      <a:pt x="844010" y="226886"/>
                      <a:pt x="822103" y="248888"/>
                    </a:cubicBezTo>
                    <a:cubicBezTo>
                      <a:pt x="800290" y="270986"/>
                      <a:pt x="775526" y="289941"/>
                      <a:pt x="749522" y="306610"/>
                    </a:cubicBezTo>
                    <a:cubicBezTo>
                      <a:pt x="723614" y="323374"/>
                      <a:pt x="696563" y="338233"/>
                      <a:pt x="669322" y="352425"/>
                    </a:cubicBezTo>
                    <a:cubicBezTo>
                      <a:pt x="642080" y="366617"/>
                      <a:pt x="614553" y="380143"/>
                      <a:pt x="587216" y="393859"/>
                    </a:cubicBezTo>
                    <a:cubicBezTo>
                      <a:pt x="559784" y="407575"/>
                      <a:pt x="532448" y="421196"/>
                      <a:pt x="505301" y="435293"/>
                    </a:cubicBezTo>
                    <a:cubicBezTo>
                      <a:pt x="491681" y="442341"/>
                      <a:pt x="478250" y="449485"/>
                      <a:pt x="464725" y="456629"/>
                    </a:cubicBezTo>
                    <a:cubicBezTo>
                      <a:pt x="458057" y="460248"/>
                      <a:pt x="451485" y="464153"/>
                      <a:pt x="444913" y="467868"/>
                    </a:cubicBezTo>
                    <a:cubicBezTo>
                      <a:pt x="438341" y="471678"/>
                      <a:pt x="431578" y="475202"/>
                      <a:pt x="425291" y="479393"/>
                    </a:cubicBezTo>
                    <a:cubicBezTo>
                      <a:pt x="373666" y="511397"/>
                      <a:pt x="325469" y="549021"/>
                      <a:pt x="282131" y="591693"/>
                    </a:cubicBezTo>
                    <a:cubicBezTo>
                      <a:pt x="260128" y="612648"/>
                      <a:pt x="239649" y="635318"/>
                      <a:pt x="219837" y="658368"/>
                    </a:cubicBezTo>
                    <a:lnTo>
                      <a:pt x="205264" y="675989"/>
                    </a:lnTo>
                    <a:cubicBezTo>
                      <a:pt x="200406" y="681895"/>
                      <a:pt x="195929" y="687991"/>
                      <a:pt x="191167" y="693992"/>
                    </a:cubicBezTo>
                    <a:lnTo>
                      <a:pt x="184118" y="703040"/>
                    </a:lnTo>
                    <a:lnTo>
                      <a:pt x="177356" y="712279"/>
                    </a:lnTo>
                    <a:cubicBezTo>
                      <a:pt x="172879" y="718471"/>
                      <a:pt x="168307" y="724472"/>
                      <a:pt x="163925" y="730758"/>
                    </a:cubicBezTo>
                    <a:cubicBezTo>
                      <a:pt x="128873" y="780669"/>
                      <a:pt x="97346" y="833152"/>
                      <a:pt x="70104" y="887825"/>
                    </a:cubicBezTo>
                    <a:cubicBezTo>
                      <a:pt x="42482" y="942213"/>
                      <a:pt x="18574" y="998696"/>
                      <a:pt x="0" y="1057085"/>
                    </a:cubicBezTo>
                    <a:close/>
                  </a:path>
                </a:pathLst>
              </a:custGeom>
              <a:solidFill>
                <a:schemeClr val="bg1">
                  <a:alpha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22" name="稻壳儿：耗崽 1-11"/>
              <p:cNvSpPr/>
              <p:nvPr>
                <p:custDataLst>
                  <p:tags r:id="rId13"/>
                </p:custDataLst>
              </p:nvPr>
            </p:nvSpPr>
            <p:spPr>
              <a:xfrm>
                <a:off x="-6523" y="-11736"/>
                <a:ext cx="2938216" cy="3593136"/>
              </a:xfrm>
              <a:custGeom>
                <a:gdLst>
                  <a:gd name="connsiteX0" fmla="*/ 3239 w 1019175"/>
                  <a:gd name="connsiteY0" fmla="*/ 1246346 h 1246346"/>
                  <a:gd name="connsiteX1" fmla="*/ 0 w 1019175"/>
                  <a:gd name="connsiteY1" fmla="*/ 1245775 h 1246346"/>
                  <a:gd name="connsiteX2" fmla="*/ 90297 w 1019175"/>
                  <a:gd name="connsiteY2" fmla="*/ 1096518 h 1246346"/>
                  <a:gd name="connsiteX3" fmla="*/ 601885 w 1019175"/>
                  <a:gd name="connsiteY3" fmla="*/ 713994 h 1246346"/>
                  <a:gd name="connsiteX4" fmla="*/ 873919 w 1019175"/>
                  <a:gd name="connsiteY4" fmla="*/ 256508 h 1246346"/>
                  <a:gd name="connsiteX5" fmla="*/ 1018318 w 1019175"/>
                  <a:gd name="connsiteY5" fmla="*/ 0 h 1246346"/>
                  <a:gd name="connsiteX6" fmla="*/ 1019175 w 1019175"/>
                  <a:gd name="connsiteY6" fmla="*/ 3239 h 1246346"/>
                  <a:gd name="connsiteX7" fmla="*/ 877157 w 1019175"/>
                  <a:gd name="connsiteY7" fmla="*/ 257270 h 1246346"/>
                  <a:gd name="connsiteX8" fmla="*/ 603504 w 1019175"/>
                  <a:gd name="connsiteY8" fmla="*/ 716947 h 1246346"/>
                  <a:gd name="connsiteX9" fmla="*/ 93155 w 1019175"/>
                  <a:gd name="connsiteY9" fmla="*/ 1098328 h 1246346"/>
                  <a:gd name="connsiteX10" fmla="*/ 3239 w 1019175"/>
                  <a:gd name="connsiteY10" fmla="*/ 1246346 h 12463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019175" h="1246346">
                    <a:moveTo>
                      <a:pt x="3239" y="1246346"/>
                    </a:moveTo>
                    <a:lnTo>
                      <a:pt x="0" y="1245775"/>
                    </a:lnTo>
                    <a:cubicBezTo>
                      <a:pt x="95" y="1245203"/>
                      <a:pt x="10858" y="1189482"/>
                      <a:pt x="90297" y="1096518"/>
                    </a:cubicBezTo>
                    <a:cubicBezTo>
                      <a:pt x="163449" y="1010888"/>
                      <a:pt x="311563" y="875062"/>
                      <a:pt x="601885" y="713994"/>
                    </a:cubicBezTo>
                    <a:cubicBezTo>
                      <a:pt x="793909" y="607505"/>
                      <a:pt x="838295" y="412909"/>
                      <a:pt x="873919" y="256508"/>
                    </a:cubicBezTo>
                    <a:cubicBezTo>
                      <a:pt x="902399" y="131540"/>
                      <a:pt x="926973" y="23622"/>
                      <a:pt x="1018318" y="0"/>
                    </a:cubicBezTo>
                    <a:lnTo>
                      <a:pt x="1019175" y="3239"/>
                    </a:lnTo>
                    <a:cubicBezTo>
                      <a:pt x="929831" y="26384"/>
                      <a:pt x="905447" y="133350"/>
                      <a:pt x="877157" y="257270"/>
                    </a:cubicBezTo>
                    <a:cubicBezTo>
                      <a:pt x="841343" y="414338"/>
                      <a:pt x="796766" y="609695"/>
                      <a:pt x="603504" y="716947"/>
                    </a:cubicBezTo>
                    <a:cubicBezTo>
                      <a:pt x="313944" y="877538"/>
                      <a:pt x="166116" y="1012984"/>
                      <a:pt x="93155" y="1098328"/>
                    </a:cubicBezTo>
                    <a:cubicBezTo>
                      <a:pt x="14097" y="1190720"/>
                      <a:pt x="3334" y="1245775"/>
                      <a:pt x="3239" y="1246346"/>
                    </a:cubicBezTo>
                    <a:close/>
                  </a:path>
                </a:pathLst>
              </a:custGeom>
              <a:solidFill>
                <a:srgbClr val="ADADA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23" name="稻壳儿：耗崽 1-12"/>
              <p:cNvSpPr/>
              <p:nvPr>
                <p:custDataLst>
                  <p:tags r:id="rId14"/>
                </p:custDataLst>
              </p:nvPr>
            </p:nvSpPr>
            <p:spPr>
              <a:xfrm>
                <a:off x="-3775" y="-8988"/>
                <a:ext cx="2502700" cy="2169516"/>
              </a:xfrm>
              <a:custGeom>
                <a:gdLst>
                  <a:gd name="connsiteX0" fmla="*/ 0 w 868108"/>
                  <a:gd name="connsiteY0" fmla="*/ 752189 h 752537"/>
                  <a:gd name="connsiteX1" fmla="*/ 406527 w 868108"/>
                  <a:gd name="connsiteY1" fmla="*/ 448437 h 752537"/>
                  <a:gd name="connsiteX2" fmla="*/ 868109 w 868108"/>
                  <a:gd name="connsiteY2" fmla="*/ 0 h 752537"/>
                  <a:gd name="connsiteX3" fmla="*/ 0 w 868108"/>
                  <a:gd name="connsiteY3" fmla="*/ 0 h 752537"/>
                  <a:gd name="connsiteX4" fmla="*/ 0 w 868108"/>
                  <a:gd name="connsiteY4" fmla="*/ 752189 h 7525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68108" h="752537">
                    <a:moveTo>
                      <a:pt x="0" y="752189"/>
                    </a:moveTo>
                    <a:cubicBezTo>
                      <a:pt x="0" y="752189"/>
                      <a:pt x="383572" y="775145"/>
                      <a:pt x="406527" y="448437"/>
                    </a:cubicBezTo>
                    <a:cubicBezTo>
                      <a:pt x="425672" y="176784"/>
                      <a:pt x="709517" y="265367"/>
                      <a:pt x="868109" y="0"/>
                    </a:cubicBezTo>
                    <a:lnTo>
                      <a:pt x="0" y="0"/>
                    </a:lnTo>
                    <a:lnTo>
                      <a:pt x="0" y="752189"/>
                    </a:lnTo>
                    <a:close/>
                  </a:path>
                </a:pathLst>
              </a:custGeom>
              <a:solidFill>
                <a:srgbClr val="0F406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24" name="稻壳儿：耗崽 1-13"/>
              <p:cNvSpPr/>
              <p:nvPr>
                <p:custDataLst>
                  <p:tags r:id="rId15"/>
                </p:custDataLst>
              </p:nvPr>
            </p:nvSpPr>
            <p:spPr>
              <a:xfrm>
                <a:off x="-4049" y="-10361"/>
                <a:ext cx="2507367" cy="2176475"/>
              </a:xfrm>
              <a:custGeom>
                <a:gdLst>
                  <a:gd name="connsiteX0" fmla="*/ 15430 w 869727"/>
                  <a:gd name="connsiteY0" fmla="*/ 754952 h 754951"/>
                  <a:gd name="connsiteX1" fmla="*/ 0 w 869727"/>
                  <a:gd name="connsiteY1" fmla="*/ 754666 h 754951"/>
                  <a:gd name="connsiteX2" fmla="*/ 190 w 869727"/>
                  <a:gd name="connsiteY2" fmla="*/ 751332 h 754951"/>
                  <a:gd name="connsiteX3" fmla="*/ 194310 w 869727"/>
                  <a:gd name="connsiteY3" fmla="*/ 721995 h 754951"/>
                  <a:gd name="connsiteX4" fmla="*/ 405003 w 869727"/>
                  <a:gd name="connsiteY4" fmla="*/ 449104 h 754951"/>
                  <a:gd name="connsiteX5" fmla="*/ 607314 w 869727"/>
                  <a:gd name="connsiteY5" fmla="*/ 210217 h 754951"/>
                  <a:gd name="connsiteX6" fmla="*/ 866870 w 869727"/>
                  <a:gd name="connsiteY6" fmla="*/ 0 h 754951"/>
                  <a:gd name="connsiteX7" fmla="*/ 869728 w 869727"/>
                  <a:gd name="connsiteY7" fmla="*/ 1714 h 754951"/>
                  <a:gd name="connsiteX8" fmla="*/ 608743 w 869727"/>
                  <a:gd name="connsiteY8" fmla="*/ 213265 h 754951"/>
                  <a:gd name="connsiteX9" fmla="*/ 408337 w 869727"/>
                  <a:gd name="connsiteY9" fmla="*/ 449390 h 754951"/>
                  <a:gd name="connsiteX10" fmla="*/ 334709 w 869727"/>
                  <a:gd name="connsiteY10" fmla="*/ 635699 h 754951"/>
                  <a:gd name="connsiteX11" fmla="*/ 195358 w 869727"/>
                  <a:gd name="connsiteY11" fmla="*/ 725234 h 754951"/>
                  <a:gd name="connsiteX12" fmla="*/ 15430 w 869727"/>
                  <a:gd name="connsiteY12" fmla="*/ 754952 h 7549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9727" h="754951">
                    <a:moveTo>
                      <a:pt x="15430" y="754952"/>
                    </a:moveTo>
                    <a:cubicBezTo>
                      <a:pt x="5715" y="754952"/>
                      <a:pt x="190" y="754666"/>
                      <a:pt x="0" y="754666"/>
                    </a:cubicBezTo>
                    <a:lnTo>
                      <a:pt x="190" y="751332"/>
                    </a:lnTo>
                    <a:cubicBezTo>
                      <a:pt x="1143" y="751427"/>
                      <a:pt x="96965" y="756666"/>
                      <a:pt x="194310" y="721995"/>
                    </a:cubicBezTo>
                    <a:cubicBezTo>
                      <a:pt x="283940" y="690086"/>
                      <a:pt x="393192" y="616934"/>
                      <a:pt x="405003" y="449104"/>
                    </a:cubicBezTo>
                    <a:cubicBezTo>
                      <a:pt x="415385" y="301276"/>
                      <a:pt x="504349" y="259080"/>
                      <a:pt x="607314" y="210217"/>
                    </a:cubicBezTo>
                    <a:cubicBezTo>
                      <a:pt x="694944" y="168593"/>
                      <a:pt x="794195" y="121539"/>
                      <a:pt x="866870" y="0"/>
                    </a:cubicBezTo>
                    <a:lnTo>
                      <a:pt x="869728" y="1714"/>
                    </a:lnTo>
                    <a:cubicBezTo>
                      <a:pt x="796576" y="124111"/>
                      <a:pt x="696754" y="171450"/>
                      <a:pt x="608743" y="213265"/>
                    </a:cubicBezTo>
                    <a:cubicBezTo>
                      <a:pt x="506730" y="261747"/>
                      <a:pt x="418624" y="303562"/>
                      <a:pt x="408337" y="449390"/>
                    </a:cubicBezTo>
                    <a:cubicBezTo>
                      <a:pt x="403098" y="524256"/>
                      <a:pt x="378333" y="587026"/>
                      <a:pt x="334709" y="635699"/>
                    </a:cubicBezTo>
                    <a:cubicBezTo>
                      <a:pt x="299847" y="674656"/>
                      <a:pt x="252984" y="704755"/>
                      <a:pt x="195358" y="725234"/>
                    </a:cubicBezTo>
                    <a:cubicBezTo>
                      <a:pt x="120491" y="751713"/>
                      <a:pt x="46673" y="754952"/>
                      <a:pt x="15430" y="754952"/>
                    </a:cubicBezTo>
                    <a:close/>
                  </a:path>
                </a:pathLst>
              </a:custGeom>
              <a:solidFill>
                <a:srgbClr val="606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pic>
            <p:nvPicPr>
              <p:cNvPr id="25" name="稻壳儿：耗崽 1-14"/>
              <p:cNvPicPr>
                <a:picLocks noChangeAspect="1"/>
              </p:cNvPicPr>
              <p:nvPr>
                <p:custDataLst>
                  <p:tags r:id="rId18"/>
                </p:custDataLst>
              </p:nvPr>
            </p:nvPicPr>
            <p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rcRect l="29933" t="18883"/>
              <a:stretch>
                <a:fillRect/>
              </a:stretch>
            </p:blipFill>
            <p:spPr>
              <a:xfrm>
                <a:off x="-1" y="0"/>
                <a:ext cx="2498925" cy="2035086"/>
              </a:xfrm>
              <a:prstGeom prst="rect">
                <a:avLst/>
              </a:prstGeom>
            </p:spPr>
          </p:pic>
        </p:grpSp>
        <p:grpSp>
          <p:nvGrpSpPr>
            <p:cNvPr id="7" name="组合 6"/>
            <p:cNvGrpSpPr/>
            <p:nvPr>
              <p:custDataLst>
                <p:tags r:id="rId19"/>
              </p:custDataLst>
            </p:nvPr>
          </p:nvGrpSpPr>
          <p:grpSpPr>
            <a:xfrm flipH="1">
              <a:off x="-73888" y="5232399"/>
              <a:ext cx="2195236" cy="1679549"/>
              <a:chOff x="8067960" y="3681039"/>
              <a:chExt cx="4257390" cy="3257278"/>
            </a:xfrm>
          </p:grpSpPr>
          <p:sp>
            <p:nvSpPr>
              <p:cNvPr id="8" name="稻壳儿：耗崽 1-15"/>
              <p:cNvSpPr/>
              <p:nvPr>
                <p:custDataLst>
                  <p:tags r:id="rId20"/>
                </p:custDataLst>
              </p:nvPr>
            </p:nvSpPr>
            <p:spPr>
              <a:xfrm>
                <a:off x="8071370" y="4736034"/>
                <a:ext cx="4118500" cy="2127233"/>
              </a:xfrm>
              <a:custGeom>
                <a:gdLst>
                  <a:gd name="connsiteX0" fmla="*/ 1609916 w 1609915"/>
                  <a:gd name="connsiteY0" fmla="*/ 0 h 831532"/>
                  <a:gd name="connsiteX1" fmla="*/ 888778 w 1609915"/>
                  <a:gd name="connsiteY1" fmla="*/ 393002 h 831532"/>
                  <a:gd name="connsiteX2" fmla="*/ 0 w 1609915"/>
                  <a:gd name="connsiteY2" fmla="*/ 831533 h 831532"/>
                  <a:gd name="connsiteX3" fmla="*/ 1609916 w 1609915"/>
                  <a:gd name="connsiteY3" fmla="*/ 831533 h 831532"/>
                  <a:gd name="connsiteX4" fmla="*/ 1609916 w 1609915"/>
                  <a:gd name="connsiteY4" fmla="*/ 0 h 83153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09915" h="831532">
                    <a:moveTo>
                      <a:pt x="1609916" y="0"/>
                    </a:moveTo>
                    <a:cubicBezTo>
                      <a:pt x="1609916" y="0"/>
                      <a:pt x="1188149" y="11430"/>
                      <a:pt x="888778" y="393002"/>
                    </a:cubicBezTo>
                    <a:cubicBezTo>
                      <a:pt x="577025" y="790385"/>
                      <a:pt x="294227" y="339471"/>
                      <a:pt x="0" y="831533"/>
                    </a:cubicBezTo>
                    <a:lnTo>
                      <a:pt x="1609916" y="831533"/>
                    </a:lnTo>
                    <a:lnTo>
                      <a:pt x="1609916" y="0"/>
                    </a:lnTo>
                    <a:close/>
                  </a:path>
                </a:pathLst>
              </a:custGeom>
              <a:solidFill>
                <a:srgbClr val="E3BC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9" name="稻壳儿：耗崽 1-16"/>
              <p:cNvSpPr/>
              <p:nvPr>
                <p:custDataLst>
                  <p:tags r:id="rId21"/>
                </p:custDataLst>
              </p:nvPr>
            </p:nvSpPr>
            <p:spPr>
              <a:xfrm>
                <a:off x="8192230" y="6083525"/>
                <a:ext cx="1909148" cy="854792"/>
              </a:xfrm>
              <a:custGeom>
                <a:gdLst>
                  <a:gd name="connsiteX0" fmla="*/ 746284 w 746283"/>
                  <a:gd name="connsiteY0" fmla="*/ 0 h 334137"/>
                  <a:gd name="connsiteX1" fmla="*/ 727520 w 746283"/>
                  <a:gd name="connsiteY1" fmla="*/ 19812 h 334137"/>
                  <a:gd name="connsiteX2" fmla="*/ 722376 w 746283"/>
                  <a:gd name="connsiteY2" fmla="*/ 24289 h 334137"/>
                  <a:gd name="connsiteX3" fmla="*/ 716947 w 746283"/>
                  <a:gd name="connsiteY3" fmla="*/ 28480 h 334137"/>
                  <a:gd name="connsiteX4" fmla="*/ 711518 w 746283"/>
                  <a:gd name="connsiteY4" fmla="*/ 32671 h 334137"/>
                  <a:gd name="connsiteX5" fmla="*/ 705898 w 746283"/>
                  <a:gd name="connsiteY5" fmla="*/ 36576 h 334137"/>
                  <a:gd name="connsiteX6" fmla="*/ 682657 w 746283"/>
                  <a:gd name="connsiteY6" fmla="*/ 51054 h 334137"/>
                  <a:gd name="connsiteX7" fmla="*/ 670465 w 746283"/>
                  <a:gd name="connsiteY7" fmla="*/ 57245 h 334137"/>
                  <a:gd name="connsiteX8" fmla="*/ 664369 w 746283"/>
                  <a:gd name="connsiteY8" fmla="*/ 60293 h 334137"/>
                  <a:gd name="connsiteX9" fmla="*/ 658082 w 746283"/>
                  <a:gd name="connsiteY9" fmla="*/ 62960 h 334137"/>
                  <a:gd name="connsiteX10" fmla="*/ 552260 w 746283"/>
                  <a:gd name="connsiteY10" fmla="*/ 91154 h 334137"/>
                  <a:gd name="connsiteX11" fmla="*/ 538639 w 746283"/>
                  <a:gd name="connsiteY11" fmla="*/ 92773 h 334137"/>
                  <a:gd name="connsiteX12" fmla="*/ 531781 w 746283"/>
                  <a:gd name="connsiteY12" fmla="*/ 93631 h 334137"/>
                  <a:gd name="connsiteX13" fmla="*/ 524923 w 746283"/>
                  <a:gd name="connsiteY13" fmla="*/ 94107 h 334137"/>
                  <a:gd name="connsiteX14" fmla="*/ 497491 w 746283"/>
                  <a:gd name="connsiteY14" fmla="*/ 95536 h 334137"/>
                  <a:gd name="connsiteX15" fmla="*/ 470059 w 746283"/>
                  <a:gd name="connsiteY15" fmla="*/ 95345 h 334137"/>
                  <a:gd name="connsiteX16" fmla="*/ 456343 w 746283"/>
                  <a:gd name="connsiteY16" fmla="*/ 95155 h 334137"/>
                  <a:gd name="connsiteX17" fmla="*/ 442722 w 746283"/>
                  <a:gd name="connsiteY17" fmla="*/ 94678 h 334137"/>
                  <a:gd name="connsiteX18" fmla="*/ 388239 w 746283"/>
                  <a:gd name="connsiteY18" fmla="*/ 94202 h 334137"/>
                  <a:gd name="connsiteX19" fmla="*/ 333947 w 746283"/>
                  <a:gd name="connsiteY19" fmla="*/ 96965 h 334137"/>
                  <a:gd name="connsiteX20" fmla="*/ 280035 w 746283"/>
                  <a:gd name="connsiteY20" fmla="*/ 103822 h 334137"/>
                  <a:gd name="connsiteX21" fmla="*/ 227267 w 746283"/>
                  <a:gd name="connsiteY21" fmla="*/ 116396 h 334137"/>
                  <a:gd name="connsiteX22" fmla="*/ 130016 w 746283"/>
                  <a:gd name="connsiteY22" fmla="*/ 163163 h 334137"/>
                  <a:gd name="connsiteX23" fmla="*/ 88487 w 746283"/>
                  <a:gd name="connsiteY23" fmla="*/ 197929 h 334137"/>
                  <a:gd name="connsiteX24" fmla="*/ 53245 w 746283"/>
                  <a:gd name="connsiteY24" fmla="*/ 239268 h 334137"/>
                  <a:gd name="connsiteX25" fmla="*/ 0 w 746283"/>
                  <a:gd name="connsiteY25" fmla="*/ 334137 h 334137"/>
                  <a:gd name="connsiteX26" fmla="*/ 50673 w 746283"/>
                  <a:gd name="connsiteY26" fmla="*/ 237363 h 334137"/>
                  <a:gd name="connsiteX27" fmla="*/ 85535 w 746283"/>
                  <a:gd name="connsiteY27" fmla="*/ 194977 h 334137"/>
                  <a:gd name="connsiteX28" fmla="*/ 127063 w 746283"/>
                  <a:gd name="connsiteY28" fmla="*/ 158972 h 334137"/>
                  <a:gd name="connsiteX29" fmla="*/ 225457 w 746283"/>
                  <a:gd name="connsiteY29" fmla="*/ 110585 h 334137"/>
                  <a:gd name="connsiteX30" fmla="*/ 278892 w 746283"/>
                  <a:gd name="connsiteY30" fmla="*/ 97536 h 334137"/>
                  <a:gd name="connsiteX31" fmla="*/ 333375 w 746283"/>
                  <a:gd name="connsiteY31" fmla="*/ 90297 h 334137"/>
                  <a:gd name="connsiteX32" fmla="*/ 388144 w 746283"/>
                  <a:gd name="connsiteY32" fmla="*/ 87821 h 334137"/>
                  <a:gd name="connsiteX33" fmla="*/ 442913 w 746283"/>
                  <a:gd name="connsiteY33" fmla="*/ 88582 h 334137"/>
                  <a:gd name="connsiteX34" fmla="*/ 456629 w 746283"/>
                  <a:gd name="connsiteY34" fmla="*/ 89154 h 334137"/>
                  <a:gd name="connsiteX35" fmla="*/ 470249 w 746283"/>
                  <a:gd name="connsiteY35" fmla="*/ 89440 h 334137"/>
                  <a:gd name="connsiteX36" fmla="*/ 497396 w 746283"/>
                  <a:gd name="connsiteY36" fmla="*/ 89821 h 334137"/>
                  <a:gd name="connsiteX37" fmla="*/ 524542 w 746283"/>
                  <a:gd name="connsiteY37" fmla="*/ 88678 h 334137"/>
                  <a:gd name="connsiteX38" fmla="*/ 531305 w 746283"/>
                  <a:gd name="connsiteY38" fmla="*/ 88392 h 334137"/>
                  <a:gd name="connsiteX39" fmla="*/ 538067 w 746283"/>
                  <a:gd name="connsiteY39" fmla="*/ 87725 h 334137"/>
                  <a:gd name="connsiteX40" fmla="*/ 551593 w 746283"/>
                  <a:gd name="connsiteY40" fmla="*/ 86296 h 334137"/>
                  <a:gd name="connsiteX41" fmla="*/ 656749 w 746283"/>
                  <a:gd name="connsiteY41" fmla="*/ 60198 h 334137"/>
                  <a:gd name="connsiteX42" fmla="*/ 663035 w 746283"/>
                  <a:gd name="connsiteY42" fmla="*/ 57721 h 334137"/>
                  <a:gd name="connsiteX43" fmla="*/ 669227 w 746283"/>
                  <a:gd name="connsiteY43" fmla="*/ 54864 h 334137"/>
                  <a:gd name="connsiteX44" fmla="*/ 681514 w 746283"/>
                  <a:gd name="connsiteY44" fmla="*/ 49054 h 334137"/>
                  <a:gd name="connsiteX45" fmla="*/ 704945 w 746283"/>
                  <a:gd name="connsiteY45" fmla="*/ 35338 h 334137"/>
                  <a:gd name="connsiteX46" fmla="*/ 710660 w 746283"/>
                  <a:gd name="connsiteY46" fmla="*/ 31623 h 334137"/>
                  <a:gd name="connsiteX47" fmla="*/ 716185 w 746283"/>
                  <a:gd name="connsiteY47" fmla="*/ 27622 h 334137"/>
                  <a:gd name="connsiteX48" fmla="*/ 721614 w 746283"/>
                  <a:gd name="connsiteY48" fmla="*/ 23527 h 334137"/>
                  <a:gd name="connsiteX49" fmla="*/ 726853 w 746283"/>
                  <a:gd name="connsiteY49" fmla="*/ 19145 h 334137"/>
                  <a:gd name="connsiteX50" fmla="*/ 746284 w 746283"/>
                  <a:gd name="connsiteY50" fmla="*/ 0 h 33413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</a:cxnLst>
                <a:rect l="l" t="t" r="r" b="b"/>
                <a:pathLst>
                  <a:path w="746283" h="334137">
                    <a:moveTo>
                      <a:pt x="746284" y="0"/>
                    </a:moveTo>
                    <a:cubicBezTo>
                      <a:pt x="740759" y="7239"/>
                      <a:pt x="734378" y="13811"/>
                      <a:pt x="727520" y="19812"/>
                    </a:cubicBezTo>
                    <a:cubicBezTo>
                      <a:pt x="725805" y="21336"/>
                      <a:pt x="724091" y="22860"/>
                      <a:pt x="722376" y="24289"/>
                    </a:cubicBezTo>
                    <a:lnTo>
                      <a:pt x="716947" y="28480"/>
                    </a:lnTo>
                    <a:cubicBezTo>
                      <a:pt x="715137" y="29908"/>
                      <a:pt x="713327" y="31337"/>
                      <a:pt x="711518" y="32671"/>
                    </a:cubicBezTo>
                    <a:lnTo>
                      <a:pt x="705898" y="36576"/>
                    </a:lnTo>
                    <a:cubicBezTo>
                      <a:pt x="698468" y="42005"/>
                      <a:pt x="690467" y="46387"/>
                      <a:pt x="682657" y="51054"/>
                    </a:cubicBezTo>
                    <a:lnTo>
                      <a:pt x="670465" y="57245"/>
                    </a:lnTo>
                    <a:lnTo>
                      <a:pt x="664369" y="60293"/>
                    </a:lnTo>
                    <a:lnTo>
                      <a:pt x="658082" y="62960"/>
                    </a:lnTo>
                    <a:cubicBezTo>
                      <a:pt x="624459" y="77438"/>
                      <a:pt x="588550" y="86296"/>
                      <a:pt x="552260" y="91154"/>
                    </a:cubicBezTo>
                    <a:lnTo>
                      <a:pt x="538639" y="92773"/>
                    </a:lnTo>
                    <a:lnTo>
                      <a:pt x="531781" y="93631"/>
                    </a:lnTo>
                    <a:cubicBezTo>
                      <a:pt x="529495" y="93917"/>
                      <a:pt x="527209" y="93917"/>
                      <a:pt x="524923" y="94107"/>
                    </a:cubicBezTo>
                    <a:lnTo>
                      <a:pt x="497491" y="95536"/>
                    </a:lnTo>
                    <a:cubicBezTo>
                      <a:pt x="488347" y="95726"/>
                      <a:pt x="479203" y="95345"/>
                      <a:pt x="470059" y="95345"/>
                    </a:cubicBezTo>
                    <a:lnTo>
                      <a:pt x="456343" y="95155"/>
                    </a:lnTo>
                    <a:lnTo>
                      <a:pt x="442722" y="94678"/>
                    </a:lnTo>
                    <a:cubicBezTo>
                      <a:pt x="424529" y="94012"/>
                      <a:pt x="406432" y="93821"/>
                      <a:pt x="388239" y="94202"/>
                    </a:cubicBezTo>
                    <a:cubicBezTo>
                      <a:pt x="370046" y="94488"/>
                      <a:pt x="351949" y="95440"/>
                      <a:pt x="333947" y="96965"/>
                    </a:cubicBezTo>
                    <a:cubicBezTo>
                      <a:pt x="315849" y="98393"/>
                      <a:pt x="297847" y="100679"/>
                      <a:pt x="280035" y="103822"/>
                    </a:cubicBezTo>
                    <a:cubicBezTo>
                      <a:pt x="262223" y="106966"/>
                      <a:pt x="244507" y="110966"/>
                      <a:pt x="227267" y="116396"/>
                    </a:cubicBezTo>
                    <a:cubicBezTo>
                      <a:pt x="192691" y="126968"/>
                      <a:pt x="159544" y="142399"/>
                      <a:pt x="130016" y="163163"/>
                    </a:cubicBezTo>
                    <a:cubicBezTo>
                      <a:pt x="115252" y="173546"/>
                      <a:pt x="101346" y="185166"/>
                      <a:pt x="88487" y="197929"/>
                    </a:cubicBezTo>
                    <a:cubicBezTo>
                      <a:pt x="75628" y="210693"/>
                      <a:pt x="64008" y="224695"/>
                      <a:pt x="53245" y="239268"/>
                    </a:cubicBezTo>
                    <a:cubicBezTo>
                      <a:pt x="31528" y="268415"/>
                      <a:pt x="14573" y="300800"/>
                      <a:pt x="0" y="334137"/>
                    </a:cubicBezTo>
                    <a:cubicBezTo>
                      <a:pt x="13240" y="300228"/>
                      <a:pt x="29718" y="267367"/>
                      <a:pt x="50673" y="237363"/>
                    </a:cubicBezTo>
                    <a:cubicBezTo>
                      <a:pt x="61246" y="222409"/>
                      <a:pt x="72771" y="208217"/>
                      <a:pt x="85535" y="194977"/>
                    </a:cubicBezTo>
                    <a:cubicBezTo>
                      <a:pt x="98393" y="181832"/>
                      <a:pt x="112300" y="169831"/>
                      <a:pt x="127063" y="158972"/>
                    </a:cubicBezTo>
                    <a:cubicBezTo>
                      <a:pt x="156686" y="137065"/>
                      <a:pt x="190595" y="121539"/>
                      <a:pt x="225457" y="110585"/>
                    </a:cubicBezTo>
                    <a:cubicBezTo>
                      <a:pt x="242983" y="105061"/>
                      <a:pt x="260890" y="100870"/>
                      <a:pt x="278892" y="97536"/>
                    </a:cubicBezTo>
                    <a:cubicBezTo>
                      <a:pt x="296894" y="94202"/>
                      <a:pt x="315087" y="91821"/>
                      <a:pt x="333375" y="90297"/>
                    </a:cubicBezTo>
                    <a:cubicBezTo>
                      <a:pt x="351663" y="88773"/>
                      <a:pt x="369856" y="87916"/>
                      <a:pt x="388144" y="87821"/>
                    </a:cubicBezTo>
                    <a:cubicBezTo>
                      <a:pt x="406432" y="87535"/>
                      <a:pt x="424720" y="87916"/>
                      <a:pt x="442913" y="88582"/>
                    </a:cubicBezTo>
                    <a:lnTo>
                      <a:pt x="456629" y="89154"/>
                    </a:lnTo>
                    <a:lnTo>
                      <a:pt x="470249" y="89440"/>
                    </a:lnTo>
                    <a:cubicBezTo>
                      <a:pt x="479298" y="89535"/>
                      <a:pt x="488347" y="89916"/>
                      <a:pt x="497396" y="89821"/>
                    </a:cubicBezTo>
                    <a:lnTo>
                      <a:pt x="524542" y="88678"/>
                    </a:lnTo>
                    <a:cubicBezTo>
                      <a:pt x="526828" y="88582"/>
                      <a:pt x="529114" y="88582"/>
                      <a:pt x="531305" y="88392"/>
                    </a:cubicBezTo>
                    <a:lnTo>
                      <a:pt x="538067" y="87725"/>
                    </a:lnTo>
                    <a:lnTo>
                      <a:pt x="551593" y="86296"/>
                    </a:lnTo>
                    <a:cubicBezTo>
                      <a:pt x="587597" y="82105"/>
                      <a:pt x="623221" y="73914"/>
                      <a:pt x="656749" y="60198"/>
                    </a:cubicBezTo>
                    <a:lnTo>
                      <a:pt x="663035" y="57721"/>
                    </a:lnTo>
                    <a:lnTo>
                      <a:pt x="669227" y="54864"/>
                    </a:lnTo>
                    <a:lnTo>
                      <a:pt x="681514" y="49054"/>
                    </a:lnTo>
                    <a:cubicBezTo>
                      <a:pt x="689420" y="44577"/>
                      <a:pt x="697516" y="40481"/>
                      <a:pt x="704945" y="35338"/>
                    </a:cubicBezTo>
                    <a:lnTo>
                      <a:pt x="710660" y="31623"/>
                    </a:lnTo>
                    <a:cubicBezTo>
                      <a:pt x="712565" y="30290"/>
                      <a:pt x="714280" y="28956"/>
                      <a:pt x="716185" y="27622"/>
                    </a:cubicBezTo>
                    <a:lnTo>
                      <a:pt x="721614" y="23527"/>
                    </a:lnTo>
                    <a:cubicBezTo>
                      <a:pt x="723424" y="22098"/>
                      <a:pt x="725138" y="20669"/>
                      <a:pt x="726853" y="19145"/>
                    </a:cubicBezTo>
                    <a:cubicBezTo>
                      <a:pt x="733806" y="13335"/>
                      <a:pt x="740474" y="7048"/>
                      <a:pt x="746284" y="0"/>
                    </a:cubicBezTo>
                    <a:close/>
                  </a:path>
                </a:pathLst>
              </a:custGeom>
              <a:solidFill>
                <a:schemeClr val="bg1">
                  <a:alpha val="50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0" name="稻壳儿：耗崽 1-17"/>
              <p:cNvSpPr/>
              <p:nvPr>
                <p:custDataLst>
                  <p:tags r:id="rId22"/>
                </p:custDataLst>
              </p:nvPr>
            </p:nvSpPr>
            <p:spPr>
              <a:xfrm>
                <a:off x="8067960" y="4723849"/>
                <a:ext cx="4122155" cy="2133324"/>
              </a:xfrm>
              <a:custGeom>
                <a:gdLst>
                  <a:gd name="connsiteX0" fmla="*/ 1611249 w 1611344"/>
                  <a:gd name="connsiteY0" fmla="*/ 0 h 833913"/>
                  <a:gd name="connsiteX1" fmla="*/ 1611344 w 1611344"/>
                  <a:gd name="connsiteY1" fmla="*/ 3334 h 833913"/>
                  <a:gd name="connsiteX2" fmla="*/ 1363409 w 1611344"/>
                  <a:gd name="connsiteY2" fmla="*/ 56674 h 833913"/>
                  <a:gd name="connsiteX3" fmla="*/ 891445 w 1611344"/>
                  <a:gd name="connsiteY3" fmla="*/ 395669 h 833913"/>
                  <a:gd name="connsiteX4" fmla="*/ 462344 w 1611344"/>
                  <a:gd name="connsiteY4" fmla="*/ 580358 h 833913"/>
                  <a:gd name="connsiteX5" fmla="*/ 2857 w 1611344"/>
                  <a:gd name="connsiteY5" fmla="*/ 833914 h 833913"/>
                  <a:gd name="connsiteX6" fmla="*/ 0 w 1611344"/>
                  <a:gd name="connsiteY6" fmla="*/ 832199 h 833913"/>
                  <a:gd name="connsiteX7" fmla="*/ 231458 w 1611344"/>
                  <a:gd name="connsiteY7" fmla="*/ 606362 h 833913"/>
                  <a:gd name="connsiteX8" fmla="*/ 462439 w 1611344"/>
                  <a:gd name="connsiteY8" fmla="*/ 577025 h 833913"/>
                  <a:gd name="connsiteX9" fmla="*/ 888873 w 1611344"/>
                  <a:gd name="connsiteY9" fmla="*/ 393573 h 833913"/>
                  <a:gd name="connsiteX10" fmla="*/ 1362456 w 1611344"/>
                  <a:gd name="connsiteY10" fmla="*/ 53435 h 833913"/>
                  <a:gd name="connsiteX11" fmla="*/ 1611249 w 1611344"/>
                  <a:gd name="connsiteY11" fmla="*/ 0 h 8339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1611344" h="833913">
                    <a:moveTo>
                      <a:pt x="1611249" y="0"/>
                    </a:moveTo>
                    <a:lnTo>
                      <a:pt x="1611344" y="3334"/>
                    </a:lnTo>
                    <a:cubicBezTo>
                      <a:pt x="1610297" y="3334"/>
                      <a:pt x="1504474" y="6763"/>
                      <a:pt x="1363409" y="56674"/>
                    </a:cubicBezTo>
                    <a:cubicBezTo>
                      <a:pt x="1233297" y="102775"/>
                      <a:pt x="1045845" y="198977"/>
                      <a:pt x="891445" y="395669"/>
                    </a:cubicBezTo>
                    <a:cubicBezTo>
                      <a:pt x="743236" y="584549"/>
                      <a:pt x="600456" y="582454"/>
                      <a:pt x="462344" y="580358"/>
                    </a:cubicBezTo>
                    <a:cubicBezTo>
                      <a:pt x="305467" y="578072"/>
                      <a:pt x="157163" y="575786"/>
                      <a:pt x="2857" y="833914"/>
                    </a:cubicBezTo>
                    <a:lnTo>
                      <a:pt x="0" y="832199"/>
                    </a:lnTo>
                    <a:cubicBezTo>
                      <a:pt x="69723" y="715613"/>
                      <a:pt x="145447" y="641795"/>
                      <a:pt x="231458" y="606362"/>
                    </a:cubicBezTo>
                    <a:cubicBezTo>
                      <a:pt x="308324" y="574739"/>
                      <a:pt x="386715" y="575882"/>
                      <a:pt x="462439" y="577025"/>
                    </a:cubicBezTo>
                    <a:cubicBezTo>
                      <a:pt x="599789" y="579120"/>
                      <a:pt x="741712" y="581216"/>
                      <a:pt x="888873" y="393573"/>
                    </a:cubicBezTo>
                    <a:cubicBezTo>
                      <a:pt x="1043750" y="196120"/>
                      <a:pt x="1231868" y="99631"/>
                      <a:pt x="1362456" y="53435"/>
                    </a:cubicBezTo>
                    <a:cubicBezTo>
                      <a:pt x="1503902" y="3429"/>
                      <a:pt x="1610201" y="0"/>
                      <a:pt x="1611249" y="0"/>
                    </a:cubicBezTo>
                    <a:close/>
                  </a:path>
                </a:pathLst>
              </a:custGeom>
              <a:solidFill>
                <a:srgbClr val="BCBCBC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1" name="稻壳儿：耗崽 1-18"/>
              <p:cNvSpPr/>
              <p:nvPr>
                <p:custDataLst>
                  <p:tags r:id="rId23"/>
                </p:custDataLst>
              </p:nvPr>
            </p:nvSpPr>
            <p:spPr>
              <a:xfrm>
                <a:off x="9594972" y="3681039"/>
                <a:ext cx="2597028" cy="3176961"/>
              </a:xfrm>
              <a:custGeom>
                <a:gdLst>
                  <a:gd name="connsiteX0" fmla="*/ 1015079 w 1015174"/>
                  <a:gd name="connsiteY0" fmla="*/ 0 h 1241869"/>
                  <a:gd name="connsiteX1" fmla="*/ 415195 w 1015174"/>
                  <a:gd name="connsiteY1" fmla="*/ 529495 h 1241869"/>
                  <a:gd name="connsiteX2" fmla="*/ 0 w 1015174"/>
                  <a:gd name="connsiteY2" fmla="*/ 1241870 h 1241869"/>
                  <a:gd name="connsiteX3" fmla="*/ 1015175 w 1015174"/>
                  <a:gd name="connsiteY3" fmla="*/ 1241870 h 1241869"/>
                  <a:gd name="connsiteX4" fmla="*/ 1015175 w 1015174"/>
                  <a:gd name="connsiteY4" fmla="*/ 0 h 12418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15174" h="1241869">
                    <a:moveTo>
                      <a:pt x="1015079" y="0"/>
                    </a:moveTo>
                    <a:cubicBezTo>
                      <a:pt x="1015079" y="0"/>
                      <a:pt x="975646" y="218694"/>
                      <a:pt x="415195" y="529495"/>
                    </a:cubicBezTo>
                    <a:cubicBezTo>
                      <a:pt x="69818" y="721043"/>
                      <a:pt x="203359" y="1189292"/>
                      <a:pt x="0" y="1241870"/>
                    </a:cubicBezTo>
                    <a:lnTo>
                      <a:pt x="1015175" y="1241870"/>
                    </a:lnTo>
                    <a:lnTo>
                      <a:pt x="1015175" y="0"/>
                    </a:lnTo>
                    <a:close/>
                  </a:path>
                </a:pathLst>
              </a:custGeom>
              <a:solidFill>
                <a:srgbClr val="4E7C9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2" name="稻壳儿：耗崽 1-19"/>
              <p:cNvSpPr/>
              <p:nvPr>
                <p:custDataLst>
                  <p:tags r:id="rId24"/>
                </p:custDataLst>
              </p:nvPr>
            </p:nvSpPr>
            <p:spPr>
              <a:xfrm>
                <a:off x="9938853" y="4174131"/>
                <a:ext cx="2386497" cy="2698880"/>
              </a:xfrm>
              <a:custGeom>
                <a:gdLst>
                  <a:gd name="connsiteX0" fmla="*/ 932879 w 932878"/>
                  <a:gd name="connsiteY0" fmla="*/ 0 h 1054988"/>
                  <a:gd name="connsiteX1" fmla="*/ 904589 w 932878"/>
                  <a:gd name="connsiteY1" fmla="*/ 87249 h 1054988"/>
                  <a:gd name="connsiteX2" fmla="*/ 868871 w 932878"/>
                  <a:gd name="connsiteY2" fmla="*/ 171926 h 1054988"/>
                  <a:gd name="connsiteX3" fmla="*/ 777812 w 932878"/>
                  <a:gd name="connsiteY3" fmla="*/ 331756 h 1054988"/>
                  <a:gd name="connsiteX4" fmla="*/ 660178 w 932878"/>
                  <a:gd name="connsiteY4" fmla="*/ 473488 h 1054988"/>
                  <a:gd name="connsiteX5" fmla="*/ 515398 w 932878"/>
                  <a:gd name="connsiteY5" fmla="*/ 587788 h 1054988"/>
                  <a:gd name="connsiteX6" fmla="*/ 495491 w 932878"/>
                  <a:gd name="connsiteY6" fmla="*/ 599504 h 1054988"/>
                  <a:gd name="connsiteX7" fmla="*/ 475298 w 932878"/>
                  <a:gd name="connsiteY7" fmla="*/ 610838 h 1054988"/>
                  <a:gd name="connsiteX8" fmla="*/ 434531 w 932878"/>
                  <a:gd name="connsiteY8" fmla="*/ 632079 h 1054988"/>
                  <a:gd name="connsiteX9" fmla="*/ 352425 w 932878"/>
                  <a:gd name="connsiteY9" fmla="*/ 673227 h 1054988"/>
                  <a:gd name="connsiteX10" fmla="*/ 190405 w 932878"/>
                  <a:gd name="connsiteY10" fmla="*/ 757809 h 1054988"/>
                  <a:gd name="connsiteX11" fmla="*/ 152972 w 932878"/>
                  <a:gd name="connsiteY11" fmla="*/ 783431 h 1054988"/>
                  <a:gd name="connsiteX12" fmla="*/ 135350 w 932878"/>
                  <a:gd name="connsiteY12" fmla="*/ 797719 h 1054988"/>
                  <a:gd name="connsiteX13" fmla="*/ 126778 w 932878"/>
                  <a:gd name="connsiteY13" fmla="*/ 805148 h 1054988"/>
                  <a:gd name="connsiteX14" fmla="*/ 118586 w 932878"/>
                  <a:gd name="connsiteY14" fmla="*/ 812864 h 1054988"/>
                  <a:gd name="connsiteX15" fmla="*/ 63056 w 932878"/>
                  <a:gd name="connsiteY15" fmla="*/ 884111 h 1054988"/>
                  <a:gd name="connsiteX16" fmla="*/ 25527 w 932878"/>
                  <a:gd name="connsiteY16" fmla="*/ 967073 h 1054988"/>
                  <a:gd name="connsiteX17" fmla="*/ 18288 w 932878"/>
                  <a:gd name="connsiteY17" fmla="*/ 988790 h 1054988"/>
                  <a:gd name="connsiteX18" fmla="*/ 11716 w 932878"/>
                  <a:gd name="connsiteY18" fmla="*/ 1010698 h 1054988"/>
                  <a:gd name="connsiteX19" fmla="*/ 5620 w 932878"/>
                  <a:gd name="connsiteY19" fmla="*/ 1032796 h 1054988"/>
                  <a:gd name="connsiteX20" fmla="*/ 0 w 932878"/>
                  <a:gd name="connsiteY20" fmla="*/ 1054989 h 1054988"/>
                  <a:gd name="connsiteX21" fmla="*/ 4667 w 932878"/>
                  <a:gd name="connsiteY21" fmla="*/ 1032510 h 1054988"/>
                  <a:gd name="connsiteX22" fmla="*/ 9811 w 932878"/>
                  <a:gd name="connsiteY22" fmla="*/ 1010126 h 1054988"/>
                  <a:gd name="connsiteX23" fmla="*/ 15621 w 932878"/>
                  <a:gd name="connsiteY23" fmla="*/ 987933 h 1054988"/>
                  <a:gd name="connsiteX24" fmla="*/ 22193 w 932878"/>
                  <a:gd name="connsiteY24" fmla="*/ 965930 h 1054988"/>
                  <a:gd name="connsiteX25" fmla="*/ 57436 w 932878"/>
                  <a:gd name="connsiteY25" fmla="*/ 880872 h 1054988"/>
                  <a:gd name="connsiteX26" fmla="*/ 112490 w 932878"/>
                  <a:gd name="connsiteY26" fmla="*/ 806672 h 1054988"/>
                  <a:gd name="connsiteX27" fmla="*/ 184880 w 932878"/>
                  <a:gd name="connsiteY27" fmla="*/ 749046 h 1054988"/>
                  <a:gd name="connsiteX28" fmla="*/ 264890 w 932878"/>
                  <a:gd name="connsiteY28" fmla="*/ 703326 h 1054988"/>
                  <a:gd name="connsiteX29" fmla="*/ 346805 w 932878"/>
                  <a:gd name="connsiteY29" fmla="*/ 661892 h 1054988"/>
                  <a:gd name="connsiteX30" fmla="*/ 428530 w 932878"/>
                  <a:gd name="connsiteY30" fmla="*/ 620554 h 1054988"/>
                  <a:gd name="connsiteX31" fmla="*/ 469011 w 932878"/>
                  <a:gd name="connsiteY31" fmla="*/ 599218 h 1054988"/>
                  <a:gd name="connsiteX32" fmla="*/ 488823 w 932878"/>
                  <a:gd name="connsiteY32" fmla="*/ 587978 h 1054988"/>
                  <a:gd name="connsiteX33" fmla="*/ 508349 w 932878"/>
                  <a:gd name="connsiteY33" fmla="*/ 576453 h 1054988"/>
                  <a:gd name="connsiteX34" fmla="*/ 651320 w 932878"/>
                  <a:gd name="connsiteY34" fmla="*/ 464534 h 1054988"/>
                  <a:gd name="connsiteX35" fmla="*/ 713423 w 932878"/>
                  <a:gd name="connsiteY35" fmla="*/ 397955 h 1054988"/>
                  <a:gd name="connsiteX36" fmla="*/ 727996 w 932878"/>
                  <a:gd name="connsiteY36" fmla="*/ 380429 h 1054988"/>
                  <a:gd name="connsiteX37" fmla="*/ 742093 w 932878"/>
                  <a:gd name="connsiteY37" fmla="*/ 362522 h 1054988"/>
                  <a:gd name="connsiteX38" fmla="*/ 749141 w 932878"/>
                  <a:gd name="connsiteY38" fmla="*/ 353568 h 1054988"/>
                  <a:gd name="connsiteX39" fmla="*/ 755904 w 932878"/>
                  <a:gd name="connsiteY39" fmla="*/ 344424 h 1054988"/>
                  <a:gd name="connsiteX40" fmla="*/ 769334 w 932878"/>
                  <a:gd name="connsiteY40" fmla="*/ 325946 h 1054988"/>
                  <a:gd name="connsiteX41" fmla="*/ 862965 w 932878"/>
                  <a:gd name="connsiteY41" fmla="*/ 169259 h 1054988"/>
                  <a:gd name="connsiteX42" fmla="*/ 932879 w 932878"/>
                  <a:gd name="connsiteY42" fmla="*/ 0 h 105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</a:cxnLst>
                <a:rect l="l" t="t" r="r" b="b"/>
                <a:pathLst>
                  <a:path w="932878" h="1054988">
                    <a:moveTo>
                      <a:pt x="932879" y="0"/>
                    </a:moveTo>
                    <a:cubicBezTo>
                      <a:pt x="925163" y="29623"/>
                      <a:pt x="915353" y="58674"/>
                      <a:pt x="904589" y="87249"/>
                    </a:cubicBezTo>
                    <a:cubicBezTo>
                      <a:pt x="893731" y="115919"/>
                      <a:pt x="881825" y="144113"/>
                      <a:pt x="868871" y="171926"/>
                    </a:cubicBezTo>
                    <a:cubicBezTo>
                      <a:pt x="842867" y="227457"/>
                      <a:pt x="812483" y="280988"/>
                      <a:pt x="777812" y="331756"/>
                    </a:cubicBezTo>
                    <a:cubicBezTo>
                      <a:pt x="743045" y="382429"/>
                      <a:pt x="703993" y="430244"/>
                      <a:pt x="660178" y="473488"/>
                    </a:cubicBezTo>
                    <a:cubicBezTo>
                      <a:pt x="616649" y="517017"/>
                      <a:pt x="567785" y="555212"/>
                      <a:pt x="515398" y="587788"/>
                    </a:cubicBezTo>
                    <a:cubicBezTo>
                      <a:pt x="509016" y="592074"/>
                      <a:pt x="502158" y="595598"/>
                      <a:pt x="495491" y="599504"/>
                    </a:cubicBezTo>
                    <a:cubicBezTo>
                      <a:pt x="488728" y="603314"/>
                      <a:pt x="482060" y="607124"/>
                      <a:pt x="475298" y="610838"/>
                    </a:cubicBezTo>
                    <a:cubicBezTo>
                      <a:pt x="461772" y="617982"/>
                      <a:pt x="448246" y="625126"/>
                      <a:pt x="434531" y="632079"/>
                    </a:cubicBezTo>
                    <a:cubicBezTo>
                      <a:pt x="407289" y="646081"/>
                      <a:pt x="379952" y="659797"/>
                      <a:pt x="352425" y="673227"/>
                    </a:cubicBezTo>
                    <a:cubicBezTo>
                      <a:pt x="297561" y="700183"/>
                      <a:pt x="242126" y="725996"/>
                      <a:pt x="190405" y="757809"/>
                    </a:cubicBezTo>
                    <a:cubicBezTo>
                      <a:pt x="177451" y="765715"/>
                      <a:pt x="165068" y="774383"/>
                      <a:pt x="152972" y="783431"/>
                    </a:cubicBezTo>
                    <a:cubicBezTo>
                      <a:pt x="147066" y="788099"/>
                      <a:pt x="140970" y="792671"/>
                      <a:pt x="135350" y="797719"/>
                    </a:cubicBezTo>
                    <a:cubicBezTo>
                      <a:pt x="132493" y="800195"/>
                      <a:pt x="129540" y="802576"/>
                      <a:pt x="126778" y="805148"/>
                    </a:cubicBezTo>
                    <a:lnTo>
                      <a:pt x="118586" y="812864"/>
                    </a:lnTo>
                    <a:cubicBezTo>
                      <a:pt x="96774" y="833819"/>
                      <a:pt x="78391" y="858107"/>
                      <a:pt x="63056" y="884111"/>
                    </a:cubicBezTo>
                    <a:cubicBezTo>
                      <a:pt x="47720" y="910304"/>
                      <a:pt x="35624" y="938308"/>
                      <a:pt x="25527" y="967073"/>
                    </a:cubicBezTo>
                    <a:cubicBezTo>
                      <a:pt x="23051" y="974312"/>
                      <a:pt x="20479" y="981456"/>
                      <a:pt x="18288" y="988790"/>
                    </a:cubicBezTo>
                    <a:cubicBezTo>
                      <a:pt x="16097" y="996125"/>
                      <a:pt x="13716" y="1003364"/>
                      <a:pt x="11716" y="1010698"/>
                    </a:cubicBezTo>
                    <a:cubicBezTo>
                      <a:pt x="9716" y="1018032"/>
                      <a:pt x="7429" y="1025366"/>
                      <a:pt x="5620" y="1032796"/>
                    </a:cubicBezTo>
                    <a:lnTo>
                      <a:pt x="0" y="1054989"/>
                    </a:lnTo>
                    <a:lnTo>
                      <a:pt x="4667" y="1032510"/>
                    </a:lnTo>
                    <a:cubicBezTo>
                      <a:pt x="6191" y="1024985"/>
                      <a:pt x="8096" y="1017651"/>
                      <a:pt x="9811" y="1010126"/>
                    </a:cubicBezTo>
                    <a:cubicBezTo>
                      <a:pt x="11525" y="1002697"/>
                      <a:pt x="13621" y="995363"/>
                      <a:pt x="15621" y="987933"/>
                    </a:cubicBezTo>
                    <a:cubicBezTo>
                      <a:pt x="17526" y="980504"/>
                      <a:pt x="19907" y="973265"/>
                      <a:pt x="22193" y="965930"/>
                    </a:cubicBezTo>
                    <a:cubicBezTo>
                      <a:pt x="31433" y="936689"/>
                      <a:pt x="42767" y="908018"/>
                      <a:pt x="57436" y="880872"/>
                    </a:cubicBezTo>
                    <a:cubicBezTo>
                      <a:pt x="72390" y="853916"/>
                      <a:pt x="90678" y="828580"/>
                      <a:pt x="112490" y="806672"/>
                    </a:cubicBezTo>
                    <a:cubicBezTo>
                      <a:pt x="134303" y="784574"/>
                      <a:pt x="158972" y="765715"/>
                      <a:pt x="184880" y="749046"/>
                    </a:cubicBezTo>
                    <a:cubicBezTo>
                      <a:pt x="210788" y="732282"/>
                      <a:pt x="237744" y="717423"/>
                      <a:pt x="264890" y="703326"/>
                    </a:cubicBezTo>
                    <a:cubicBezTo>
                      <a:pt x="292132" y="689229"/>
                      <a:pt x="319469" y="675608"/>
                      <a:pt x="346805" y="661892"/>
                    </a:cubicBezTo>
                    <a:cubicBezTo>
                      <a:pt x="374142" y="648272"/>
                      <a:pt x="401479" y="634556"/>
                      <a:pt x="428530" y="620554"/>
                    </a:cubicBezTo>
                    <a:cubicBezTo>
                      <a:pt x="442055" y="613601"/>
                      <a:pt x="455581" y="606362"/>
                      <a:pt x="469011" y="599218"/>
                    </a:cubicBezTo>
                    <a:cubicBezTo>
                      <a:pt x="475679" y="595598"/>
                      <a:pt x="482155" y="591788"/>
                      <a:pt x="488823" y="587978"/>
                    </a:cubicBezTo>
                    <a:cubicBezTo>
                      <a:pt x="495395" y="584168"/>
                      <a:pt x="502063" y="580644"/>
                      <a:pt x="508349" y="576453"/>
                    </a:cubicBezTo>
                    <a:cubicBezTo>
                      <a:pt x="559975" y="544640"/>
                      <a:pt x="608076" y="507111"/>
                      <a:pt x="651320" y="464534"/>
                    </a:cubicBezTo>
                    <a:cubicBezTo>
                      <a:pt x="673322" y="443579"/>
                      <a:pt x="693706" y="421005"/>
                      <a:pt x="713423" y="397955"/>
                    </a:cubicBezTo>
                    <a:lnTo>
                      <a:pt x="727996" y="380429"/>
                    </a:lnTo>
                    <a:cubicBezTo>
                      <a:pt x="732854" y="374523"/>
                      <a:pt x="737330" y="368427"/>
                      <a:pt x="742093" y="362522"/>
                    </a:cubicBezTo>
                    <a:lnTo>
                      <a:pt x="749141" y="353568"/>
                    </a:lnTo>
                    <a:lnTo>
                      <a:pt x="755904" y="344424"/>
                    </a:lnTo>
                    <a:cubicBezTo>
                      <a:pt x="760381" y="338233"/>
                      <a:pt x="764953" y="332232"/>
                      <a:pt x="769334" y="325946"/>
                    </a:cubicBezTo>
                    <a:cubicBezTo>
                      <a:pt x="804291" y="276130"/>
                      <a:pt x="835724" y="223742"/>
                      <a:pt x="862965" y="169259"/>
                    </a:cubicBezTo>
                    <a:cubicBezTo>
                      <a:pt x="890492" y="114681"/>
                      <a:pt x="914305" y="58293"/>
                      <a:pt x="932879" y="0"/>
                    </a:cubicBezTo>
                    <a:close/>
                  </a:path>
                </a:pathLst>
              </a:custGeom>
              <a:solidFill>
                <a:schemeClr val="bg1">
                  <a:alpha val="35000"/>
                </a:schemeClr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3" name="稻壳儿：耗崽 1-20"/>
              <p:cNvSpPr/>
              <p:nvPr>
                <p:custDataLst>
                  <p:tags r:id="rId25"/>
                </p:custDataLst>
              </p:nvPr>
            </p:nvSpPr>
            <p:spPr>
              <a:xfrm>
                <a:off x="9591867" y="3690936"/>
                <a:ext cx="2602144" cy="3182078"/>
              </a:xfrm>
              <a:custGeom>
                <a:gdLst>
                  <a:gd name="connsiteX0" fmla="*/ 1013936 w 1017174"/>
                  <a:gd name="connsiteY0" fmla="*/ 0 h 1243869"/>
                  <a:gd name="connsiteX1" fmla="*/ 1017175 w 1017174"/>
                  <a:gd name="connsiteY1" fmla="*/ 572 h 1243869"/>
                  <a:gd name="connsiteX2" fmla="*/ 927068 w 1017174"/>
                  <a:gd name="connsiteY2" fmla="*/ 149543 h 1243869"/>
                  <a:gd name="connsiteX3" fmla="*/ 416433 w 1017174"/>
                  <a:gd name="connsiteY3" fmla="*/ 531305 h 1243869"/>
                  <a:gd name="connsiteX4" fmla="*/ 144971 w 1017174"/>
                  <a:gd name="connsiteY4" fmla="*/ 987933 h 1243869"/>
                  <a:gd name="connsiteX5" fmla="*/ 857 w 1017174"/>
                  <a:gd name="connsiteY5" fmla="*/ 1243870 h 1243869"/>
                  <a:gd name="connsiteX6" fmla="*/ 0 w 1017174"/>
                  <a:gd name="connsiteY6" fmla="*/ 1240631 h 1243869"/>
                  <a:gd name="connsiteX7" fmla="*/ 141732 w 1017174"/>
                  <a:gd name="connsiteY7" fmla="*/ 987171 h 1243869"/>
                  <a:gd name="connsiteX8" fmla="*/ 414814 w 1017174"/>
                  <a:gd name="connsiteY8" fmla="*/ 528447 h 1243869"/>
                  <a:gd name="connsiteX9" fmla="*/ 924211 w 1017174"/>
                  <a:gd name="connsiteY9" fmla="*/ 147828 h 1243869"/>
                  <a:gd name="connsiteX10" fmla="*/ 1013936 w 1017174"/>
                  <a:gd name="connsiteY10" fmla="*/ 0 h 124386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1017174" h="1243869">
                    <a:moveTo>
                      <a:pt x="1013936" y="0"/>
                    </a:moveTo>
                    <a:lnTo>
                      <a:pt x="1017175" y="572"/>
                    </a:lnTo>
                    <a:cubicBezTo>
                      <a:pt x="1017080" y="1143"/>
                      <a:pt x="1006316" y="56769"/>
                      <a:pt x="927068" y="149543"/>
                    </a:cubicBezTo>
                    <a:cubicBezTo>
                      <a:pt x="854107" y="234982"/>
                      <a:pt x="706184" y="370523"/>
                      <a:pt x="416433" y="531305"/>
                    </a:cubicBezTo>
                    <a:cubicBezTo>
                      <a:pt x="224790" y="637604"/>
                      <a:pt x="180499" y="831818"/>
                      <a:pt x="144971" y="987933"/>
                    </a:cubicBezTo>
                    <a:cubicBezTo>
                      <a:pt x="116586" y="1112615"/>
                      <a:pt x="92012" y="1220343"/>
                      <a:pt x="857" y="1243870"/>
                    </a:cubicBezTo>
                    <a:lnTo>
                      <a:pt x="0" y="1240631"/>
                    </a:lnTo>
                    <a:cubicBezTo>
                      <a:pt x="89154" y="1217581"/>
                      <a:pt x="113538" y="1110806"/>
                      <a:pt x="141732" y="987171"/>
                    </a:cubicBezTo>
                    <a:cubicBezTo>
                      <a:pt x="177451" y="830485"/>
                      <a:pt x="221933" y="635413"/>
                      <a:pt x="414814" y="528447"/>
                    </a:cubicBezTo>
                    <a:cubicBezTo>
                      <a:pt x="703802" y="368141"/>
                      <a:pt x="851345" y="232981"/>
                      <a:pt x="924211" y="147828"/>
                    </a:cubicBezTo>
                    <a:cubicBezTo>
                      <a:pt x="1003078" y="55531"/>
                      <a:pt x="1013841" y="572"/>
                      <a:pt x="1013936" y="0"/>
                    </a:cubicBezTo>
                    <a:close/>
                  </a:path>
                </a:pathLst>
              </a:custGeom>
              <a:solidFill>
                <a:srgbClr val="ADADAD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4" name="稻壳儿：耗崽 1-21"/>
              <p:cNvSpPr/>
              <p:nvPr>
                <p:custDataLst>
                  <p:tags r:id="rId26"/>
                </p:custDataLst>
              </p:nvPr>
            </p:nvSpPr>
            <p:spPr>
              <a:xfrm>
                <a:off x="9975585" y="4936749"/>
                <a:ext cx="2216415" cy="1921251"/>
              </a:xfrm>
              <a:custGeom>
                <a:gdLst>
                  <a:gd name="connsiteX0" fmla="*/ 866394 w 866393"/>
                  <a:gd name="connsiteY0" fmla="*/ 350 h 751014"/>
                  <a:gd name="connsiteX1" fmla="*/ 460724 w 866393"/>
                  <a:gd name="connsiteY1" fmla="*/ 303530 h 751014"/>
                  <a:gd name="connsiteX2" fmla="*/ 0 w 866393"/>
                  <a:gd name="connsiteY2" fmla="*/ 751015 h 751014"/>
                  <a:gd name="connsiteX3" fmla="*/ 866394 w 866393"/>
                  <a:gd name="connsiteY3" fmla="*/ 751015 h 751014"/>
                  <a:gd name="connsiteX4" fmla="*/ 866394 w 866393"/>
                  <a:gd name="connsiteY4" fmla="*/ 350 h 75101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866393" h="751014">
                    <a:moveTo>
                      <a:pt x="866394" y="350"/>
                    </a:moveTo>
                    <a:cubicBezTo>
                      <a:pt x="866394" y="350"/>
                      <a:pt x="483584" y="-22606"/>
                      <a:pt x="460724" y="303530"/>
                    </a:cubicBezTo>
                    <a:cubicBezTo>
                      <a:pt x="441674" y="574707"/>
                      <a:pt x="158401" y="486220"/>
                      <a:pt x="0" y="751015"/>
                    </a:cubicBezTo>
                    <a:lnTo>
                      <a:pt x="866394" y="751015"/>
                    </a:lnTo>
                    <a:lnTo>
                      <a:pt x="866394" y="350"/>
                    </a:lnTo>
                    <a:close/>
                  </a:path>
                </a:pathLst>
              </a:custGeom>
              <a:solidFill>
                <a:srgbClr val="0F4061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sp>
            <p:nvSpPr>
              <p:cNvPr id="15" name="稻壳儿：耗崽 1-22"/>
              <p:cNvSpPr/>
              <p:nvPr>
                <p:custDataLst>
                  <p:tags r:id="rId27"/>
                </p:custDataLst>
              </p:nvPr>
            </p:nvSpPr>
            <p:spPr>
              <a:xfrm>
                <a:off x="9971749" y="4944369"/>
                <a:ext cx="2220070" cy="1927667"/>
              </a:xfrm>
              <a:custGeom>
                <a:gdLst>
                  <a:gd name="connsiteX0" fmla="*/ 852392 w 867822"/>
                  <a:gd name="connsiteY0" fmla="*/ 0 h 753522"/>
                  <a:gd name="connsiteX1" fmla="*/ 867823 w 867822"/>
                  <a:gd name="connsiteY1" fmla="*/ 286 h 753522"/>
                  <a:gd name="connsiteX2" fmla="*/ 867632 w 867822"/>
                  <a:gd name="connsiteY2" fmla="*/ 3620 h 753522"/>
                  <a:gd name="connsiteX3" fmla="*/ 673989 w 867822"/>
                  <a:gd name="connsiteY3" fmla="*/ 32861 h 753522"/>
                  <a:gd name="connsiteX4" fmla="*/ 463772 w 867822"/>
                  <a:gd name="connsiteY4" fmla="*/ 305276 h 753522"/>
                  <a:gd name="connsiteX5" fmla="*/ 261842 w 867822"/>
                  <a:gd name="connsiteY5" fmla="*/ 543687 h 753522"/>
                  <a:gd name="connsiteX6" fmla="*/ 2857 w 867822"/>
                  <a:gd name="connsiteY6" fmla="*/ 753523 h 753522"/>
                  <a:gd name="connsiteX7" fmla="*/ 0 w 867822"/>
                  <a:gd name="connsiteY7" fmla="*/ 751808 h 753522"/>
                  <a:gd name="connsiteX8" fmla="*/ 260413 w 867822"/>
                  <a:gd name="connsiteY8" fmla="*/ 540734 h 753522"/>
                  <a:gd name="connsiteX9" fmla="*/ 460438 w 867822"/>
                  <a:gd name="connsiteY9" fmla="*/ 305086 h 753522"/>
                  <a:gd name="connsiteX10" fmla="*/ 533876 w 867822"/>
                  <a:gd name="connsiteY10" fmla="*/ 119158 h 753522"/>
                  <a:gd name="connsiteX11" fmla="*/ 672941 w 867822"/>
                  <a:gd name="connsiteY11" fmla="*/ 29813 h 753522"/>
                  <a:gd name="connsiteX12" fmla="*/ 852392 w 867822"/>
                  <a:gd name="connsiteY12" fmla="*/ 0 h 75352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</a:cxnLst>
                <a:rect l="l" t="t" r="r" b="b"/>
                <a:pathLst>
                  <a:path w="867822" h="753522">
                    <a:moveTo>
                      <a:pt x="852392" y="0"/>
                    </a:moveTo>
                    <a:cubicBezTo>
                      <a:pt x="862013" y="0"/>
                      <a:pt x="867632" y="286"/>
                      <a:pt x="867823" y="286"/>
                    </a:cubicBezTo>
                    <a:lnTo>
                      <a:pt x="867632" y="3620"/>
                    </a:lnTo>
                    <a:cubicBezTo>
                      <a:pt x="866680" y="3524"/>
                      <a:pt x="771049" y="-1715"/>
                      <a:pt x="673989" y="32861"/>
                    </a:cubicBezTo>
                    <a:cubicBezTo>
                      <a:pt x="584549" y="64675"/>
                      <a:pt x="475488" y="137732"/>
                      <a:pt x="463772" y="305276"/>
                    </a:cubicBezTo>
                    <a:cubicBezTo>
                      <a:pt x="453390" y="452819"/>
                      <a:pt x="364617" y="494919"/>
                      <a:pt x="261842" y="543687"/>
                    </a:cubicBezTo>
                    <a:cubicBezTo>
                      <a:pt x="174403" y="585216"/>
                      <a:pt x="75343" y="632270"/>
                      <a:pt x="2857" y="753523"/>
                    </a:cubicBezTo>
                    <a:lnTo>
                      <a:pt x="0" y="751808"/>
                    </a:lnTo>
                    <a:cubicBezTo>
                      <a:pt x="73057" y="629698"/>
                      <a:pt x="172593" y="582454"/>
                      <a:pt x="260413" y="540734"/>
                    </a:cubicBezTo>
                    <a:cubicBezTo>
                      <a:pt x="362236" y="492347"/>
                      <a:pt x="450247" y="450628"/>
                      <a:pt x="460438" y="305086"/>
                    </a:cubicBezTo>
                    <a:cubicBezTo>
                      <a:pt x="465677" y="230315"/>
                      <a:pt x="490442" y="167735"/>
                      <a:pt x="533876" y="119158"/>
                    </a:cubicBezTo>
                    <a:cubicBezTo>
                      <a:pt x="568643" y="80296"/>
                      <a:pt x="615410" y="50197"/>
                      <a:pt x="672941" y="29813"/>
                    </a:cubicBezTo>
                    <a:cubicBezTo>
                      <a:pt x="747522" y="3239"/>
                      <a:pt x="821246" y="0"/>
                      <a:pt x="852392" y="0"/>
                    </a:cubicBezTo>
                    <a:close/>
                  </a:path>
                </a:pathLst>
              </a:custGeom>
              <a:solidFill>
                <a:srgbClr val="606060"/>
              </a:solidFill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latin typeface="Times New Roman" panose="02020603050405020304" pitchFamily="18" charset="0"/>
                  <a:ea typeface="汉仪文黑-55简" panose="00020600040101010101" pitchFamily="18" charset="-122"/>
                  <a:cs typeface="Times New Roman" panose="02020603050405020304" pitchFamily="18" charset="0"/>
                  <a:sym typeface="汉仪中黑S" panose="00020600040101010101" pitchFamily="18" charset="-122"/>
                </a:endParaRPr>
              </a:p>
            </p:txBody>
          </p:sp>
          <p:pic>
            <p:nvPicPr>
              <p:cNvPr id="16" name="稻壳儿：耗崽 1-23"/>
              <p:cNvPicPr>
                <a:picLocks noChangeAspect="1"/>
              </p:cNvPicPr>
              <p:nvPr>
                <p:custDataLst>
                  <p:tags r:id="rId30"/>
                </p:custDataLst>
              </p:nvPr>
            </p:nvPicPr>
            <p:blipFill>
              <a:blip r:embed="rId28">
                <a:extLst>
                  <a:ext uri="{96DAC541-7B7A-43D3-8B79-37D633B846F1}">
                    <asvg:svgBlip xmlns:asvg="http://schemas.microsoft.com/office/drawing/2016/SVG/main" r:embed="rId29"/>
                  </a:ext>
                </a:extLst>
              </a:blip>
              <a:srcRect r="29972" b="14126"/>
              <a:stretch>
                <a:fillRect/>
              </a:stretch>
            </p:blipFill>
            <p:spPr>
              <a:xfrm>
                <a:off x="10035271" y="4983806"/>
                <a:ext cx="2156729" cy="187336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 spd="med">
    <p:pull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5.png" /><Relationship Id="rId31" Type="http://schemas.openxmlformats.org/officeDocument/2006/relationships/tags" Target="../tags/tag184.xml" /><Relationship Id="rId32" Type="http://schemas.openxmlformats.org/officeDocument/2006/relationships/tags" Target="../tags/tag185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pattFill prst="ltHorz">
          <a:fgClr>
            <a:srgbClr val="F5F5F5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>
          <p:custDataLst>
            <p:tags r:id="rId11"/>
          </p:custDataLst>
        </p:nvPr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 userDrawn="1">
            <p:custDataLst>
              <p:tags r:id="rId12"/>
            </p:custDataLst>
          </p:nvPr>
        </p:nvCxnSpPr>
        <p:spPr>
          <a:xfrm>
            <a:off x="26894" y="653520"/>
            <a:ext cx="12204000" cy="0"/>
          </a:xfrm>
          <a:prstGeom prst="line">
            <a:avLst/>
          </a:prstGeom>
          <a:ln w="285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组合 7"/>
          <p:cNvGrpSpPr/>
          <p:nvPr userDrawn="1">
            <p:custDataLst>
              <p:tags r:id="rId13"/>
            </p:custDataLst>
          </p:nvPr>
        </p:nvGrpSpPr>
        <p:grpSpPr>
          <a:xfrm rot="13450455">
            <a:off x="11576089" y="5919864"/>
            <a:ext cx="661486" cy="1681192"/>
            <a:chOff x="11762339" y="3746221"/>
            <a:chExt cx="406107" cy="1155987"/>
          </a:xfrm>
        </p:grpSpPr>
        <p:sp>
          <p:nvSpPr>
            <p:cNvPr id="9" name="Freeform 16"/>
            <p:cNvSpPr/>
            <p:nvPr>
              <p:custDataLst>
                <p:tags r:id="rId14"/>
              </p:custDataLst>
            </p:nvPr>
          </p:nvSpPr>
          <p:spPr bwMode="auto">
            <a:xfrm flipV="1">
              <a:off x="11767353" y="3746221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" name="Freeform 30"/>
            <p:cNvSpPr/>
            <p:nvPr>
              <p:custDataLst>
                <p:tags r:id="rId15"/>
              </p:custDataLst>
            </p:nvPr>
          </p:nvSpPr>
          <p:spPr bwMode="auto">
            <a:xfrm rot="15296182">
              <a:off x="11830602" y="4196908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Freeform 12"/>
            <p:cNvSpPr/>
            <p:nvPr>
              <p:custDataLst>
                <p:tags r:id="rId16"/>
              </p:custDataLst>
            </p:nvPr>
          </p:nvSpPr>
          <p:spPr bwMode="auto">
            <a:xfrm rot="7160246">
              <a:off x="11692179" y="4425941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2" name="组合 11"/>
          <p:cNvGrpSpPr/>
          <p:nvPr userDrawn="1">
            <p:custDataLst>
              <p:tags r:id="rId17"/>
            </p:custDataLst>
          </p:nvPr>
        </p:nvGrpSpPr>
        <p:grpSpPr>
          <a:xfrm rot="2731254">
            <a:off x="345961" y="-360456"/>
            <a:ext cx="566181" cy="1611645"/>
            <a:chOff x="4454660" y="3810474"/>
            <a:chExt cx="406107" cy="1155987"/>
          </a:xfrm>
        </p:grpSpPr>
        <p:sp>
          <p:nvSpPr>
            <p:cNvPr id="13" name="Freeform 16"/>
            <p:cNvSpPr/>
            <p:nvPr>
              <p:custDataLst>
                <p:tags r:id="rId18"/>
              </p:custDataLst>
            </p:nvPr>
          </p:nvSpPr>
          <p:spPr bwMode="auto">
            <a:xfrm flipV="1">
              <a:off x="4459674" y="3810474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30"/>
            <p:cNvSpPr/>
            <p:nvPr>
              <p:custDataLst>
                <p:tags r:id="rId19"/>
              </p:custDataLst>
            </p:nvPr>
          </p:nvSpPr>
          <p:spPr bwMode="auto">
            <a:xfrm rot="15296182">
              <a:off x="4522923" y="4261161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2"/>
            <p:cNvSpPr/>
            <p:nvPr>
              <p:custDataLst>
                <p:tags r:id="rId20"/>
              </p:custDataLst>
            </p:nvPr>
          </p:nvSpPr>
          <p:spPr bwMode="auto">
            <a:xfrm rot="7160246">
              <a:off x="4384500" y="4490194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5"/>
          <p:cNvGrpSpPr/>
          <p:nvPr userDrawn="1">
            <p:custDataLst>
              <p:tags r:id="rId21"/>
            </p:custDataLst>
          </p:nvPr>
        </p:nvGrpSpPr>
        <p:grpSpPr>
          <a:xfrm rot="23880000" flipV="1">
            <a:off x="98385" y="-35479"/>
            <a:ext cx="212642" cy="605290"/>
            <a:chOff x="4454660" y="3810474"/>
            <a:chExt cx="406107" cy="1155987"/>
          </a:xfrm>
        </p:grpSpPr>
        <p:sp>
          <p:nvSpPr>
            <p:cNvPr id="17" name="Freeform 16"/>
            <p:cNvSpPr/>
            <p:nvPr>
              <p:custDataLst>
                <p:tags r:id="rId22"/>
              </p:custDataLst>
            </p:nvPr>
          </p:nvSpPr>
          <p:spPr bwMode="auto">
            <a:xfrm flipV="1">
              <a:off x="4459674" y="3810474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30"/>
            <p:cNvSpPr/>
            <p:nvPr>
              <p:custDataLst>
                <p:tags r:id="rId23"/>
              </p:custDataLst>
            </p:nvPr>
          </p:nvSpPr>
          <p:spPr bwMode="auto">
            <a:xfrm rot="15296182">
              <a:off x="4522923" y="4261161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12"/>
            <p:cNvSpPr/>
            <p:nvPr>
              <p:custDataLst>
                <p:tags r:id="rId24"/>
              </p:custDataLst>
            </p:nvPr>
          </p:nvSpPr>
          <p:spPr bwMode="auto">
            <a:xfrm rot="7160246">
              <a:off x="4384500" y="4490194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4" name="组合 23"/>
          <p:cNvGrpSpPr/>
          <p:nvPr userDrawn="1">
            <p:custDataLst>
              <p:tags r:id="rId25"/>
            </p:custDataLst>
          </p:nvPr>
        </p:nvGrpSpPr>
        <p:grpSpPr>
          <a:xfrm rot="19500000" flipH="1" flipV="1">
            <a:off x="12018559" y="388800"/>
            <a:ext cx="212642" cy="605290"/>
            <a:chOff x="4454660" y="3810474"/>
            <a:chExt cx="406107" cy="1155987"/>
          </a:xfrm>
        </p:grpSpPr>
        <p:sp>
          <p:nvSpPr>
            <p:cNvPr id="25" name="Freeform 16"/>
            <p:cNvSpPr/>
            <p:nvPr>
              <p:custDataLst>
                <p:tags r:id="rId26"/>
              </p:custDataLst>
            </p:nvPr>
          </p:nvSpPr>
          <p:spPr bwMode="auto">
            <a:xfrm flipV="1">
              <a:off x="4459674" y="3810474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0"/>
            <p:cNvSpPr/>
            <p:nvPr>
              <p:custDataLst>
                <p:tags r:id="rId27"/>
              </p:custDataLst>
            </p:nvPr>
          </p:nvSpPr>
          <p:spPr bwMode="auto">
            <a:xfrm rot="15296182">
              <a:off x="4522923" y="4261161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12"/>
            <p:cNvSpPr/>
            <p:nvPr>
              <p:custDataLst>
                <p:tags r:id="rId28"/>
              </p:custDataLst>
            </p:nvPr>
          </p:nvSpPr>
          <p:spPr bwMode="auto">
            <a:xfrm rot="7160246">
              <a:off x="4384500" y="4490194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pic>
        <p:nvPicPr>
          <p:cNvPr id="28" name="图片 1073743875" descr="学科网 zxxk.com"/>
          <p:cNvPicPr>
            <a:picLocks noChangeAspect="1"/>
          </p:cNvPicPr>
          <p:nvPr>
            <p:custDataLst>
              <p:tags r:id="rId31"/>
            </p:custDataLst>
          </p:nvPr>
        </p:nvPicPr>
        <p:blipFill>
          <a:blip r:embed="rId30" r:link="rId2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29" name="图片 1073743875" descr="学科网 zxxk.com"/>
          <p:cNvPicPr>
            <a:picLocks noChangeAspect="1"/>
          </p:cNvPicPr>
          <p:nvPr>
            <p:custDataLst>
              <p:tags r:id="rId32"/>
            </p:custDataLst>
          </p:nvPr>
        </p:nvPicPr>
        <p:blipFill>
          <a:blip r:embed="rId30" r:link="rId2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6.xml" /><Relationship Id="rId3" Type="http://schemas.openxmlformats.org/officeDocument/2006/relationships/tags" Target="../tags/tag1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31" Type="http://schemas.openxmlformats.org/officeDocument/2006/relationships/tags" Target="../tags/tag217.xml" /><Relationship Id="rId32" Type="http://schemas.openxmlformats.org/officeDocument/2006/relationships/tags" Target="../tags/tag218.xml" /><Relationship Id="rId33" Type="http://schemas.openxmlformats.org/officeDocument/2006/relationships/tags" Target="../tags/tag219.xml" /><Relationship Id="rId34" Type="http://schemas.openxmlformats.org/officeDocument/2006/relationships/tags" Target="../tags/tag220.xml" /><Relationship Id="rId35" Type="http://schemas.openxmlformats.org/officeDocument/2006/relationships/tags" Target="../tags/tag221.xml" /><Relationship Id="rId36" Type="http://schemas.openxmlformats.org/officeDocument/2006/relationships/tags" Target="../tags/tag222.xml" /><Relationship Id="rId37" Type="http://schemas.openxmlformats.org/officeDocument/2006/relationships/tags" Target="../tags/tag223.xml" /><Relationship Id="rId38" Type="http://schemas.openxmlformats.org/officeDocument/2006/relationships/tags" Target="../tags/tag224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tags" Target="../tags/tag225.xml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28" Type="http://schemas.openxmlformats.org/officeDocument/2006/relationships/tags" Target="../tags/tag251.xml" /><Relationship Id="rId29" Type="http://schemas.openxmlformats.org/officeDocument/2006/relationships/tags" Target="../tags/tag252.xml" /><Relationship Id="rId3" Type="http://schemas.openxmlformats.org/officeDocument/2006/relationships/tags" Target="../tags/tag226.xml" /><Relationship Id="rId30" Type="http://schemas.openxmlformats.org/officeDocument/2006/relationships/tags" Target="../tags/tag253.xml" /><Relationship Id="rId31" Type="http://schemas.openxmlformats.org/officeDocument/2006/relationships/tags" Target="../tags/tag254.xml" /><Relationship Id="rId32" Type="http://schemas.openxmlformats.org/officeDocument/2006/relationships/tags" Target="../tags/tag255.xml" /><Relationship Id="rId33" Type="http://schemas.openxmlformats.org/officeDocument/2006/relationships/tags" Target="../tags/tag256.xml" /><Relationship Id="rId34" Type="http://schemas.openxmlformats.org/officeDocument/2006/relationships/tags" Target="../tags/tag257.xml" /><Relationship Id="rId35" Type="http://schemas.openxmlformats.org/officeDocument/2006/relationships/tags" Target="../tags/tag258.xml" /><Relationship Id="rId36" Type="http://schemas.openxmlformats.org/officeDocument/2006/relationships/tags" Target="../tags/tag259.xml" /><Relationship Id="rId37" Type="http://schemas.openxmlformats.org/officeDocument/2006/relationships/tags" Target="../tags/tag260.xml" /><Relationship Id="rId38" Type="http://schemas.openxmlformats.org/officeDocument/2006/relationships/tags" Target="../tags/tag261.xml" /><Relationship Id="rId39" Type="http://schemas.openxmlformats.org/officeDocument/2006/relationships/tags" Target="../tags/tag262.xml" /><Relationship Id="rId4" Type="http://schemas.openxmlformats.org/officeDocument/2006/relationships/tags" Target="../tags/tag227.xml" /><Relationship Id="rId40" Type="http://schemas.openxmlformats.org/officeDocument/2006/relationships/tags" Target="../tags/tag263.xml" /><Relationship Id="rId41" Type="http://schemas.openxmlformats.org/officeDocument/2006/relationships/tags" Target="../tags/tag264.xml" /><Relationship Id="rId42" Type="http://schemas.openxmlformats.org/officeDocument/2006/relationships/tags" Target="../tags/tag265.xml" /><Relationship Id="rId43" Type="http://schemas.openxmlformats.org/officeDocument/2006/relationships/tags" Target="../tags/tag266.xml" /><Relationship Id="rId44" Type="http://schemas.openxmlformats.org/officeDocument/2006/relationships/tags" Target="../tags/tag267.xml" /><Relationship Id="rId45" Type="http://schemas.openxmlformats.org/officeDocument/2006/relationships/tags" Target="../tags/tag268.xml" /><Relationship Id="rId46" Type="http://schemas.openxmlformats.org/officeDocument/2006/relationships/tags" Target="../tags/tag269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15" Type="http://schemas.openxmlformats.org/officeDocument/2006/relationships/tags" Target="../tags/tag283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92.xml" /><Relationship Id="rId11" Type="http://schemas.openxmlformats.org/officeDocument/2006/relationships/tags" Target="../tags/tag293.xml" /><Relationship Id="rId12" Type="http://schemas.openxmlformats.org/officeDocument/2006/relationships/tags" Target="../tags/tag294.xml" /><Relationship Id="rId13" Type="http://schemas.openxmlformats.org/officeDocument/2006/relationships/tags" Target="../tags/tag295.xml" /><Relationship Id="rId14" Type="http://schemas.openxmlformats.org/officeDocument/2006/relationships/tags" Target="../tags/tag296.xml" /><Relationship Id="rId15" Type="http://schemas.openxmlformats.org/officeDocument/2006/relationships/tags" Target="../tags/tag297.xml" /><Relationship Id="rId16" Type="http://schemas.openxmlformats.org/officeDocument/2006/relationships/tags" Target="../tags/tag298.xml" /><Relationship Id="rId17" Type="http://schemas.openxmlformats.org/officeDocument/2006/relationships/tags" Target="../tags/tag299.xml" /><Relationship Id="rId18" Type="http://schemas.openxmlformats.org/officeDocument/2006/relationships/tags" Target="../tags/tag300.xml" /><Relationship Id="rId19" Type="http://schemas.openxmlformats.org/officeDocument/2006/relationships/tags" Target="../tags/tag301.xml" /><Relationship Id="rId2" Type="http://schemas.openxmlformats.org/officeDocument/2006/relationships/tags" Target="../tags/tag284.xml" /><Relationship Id="rId20" Type="http://schemas.openxmlformats.org/officeDocument/2006/relationships/tags" Target="../tags/tag302.xml" /><Relationship Id="rId21" Type="http://schemas.openxmlformats.org/officeDocument/2006/relationships/tags" Target="../tags/tag303.xml" /><Relationship Id="rId22" Type="http://schemas.openxmlformats.org/officeDocument/2006/relationships/tags" Target="../tags/tag304.xml" /><Relationship Id="rId23" Type="http://schemas.openxmlformats.org/officeDocument/2006/relationships/tags" Target="../tags/tag305.xml" /><Relationship Id="rId24" Type="http://schemas.openxmlformats.org/officeDocument/2006/relationships/tags" Target="../tags/tag306.xml" /><Relationship Id="rId25" Type="http://schemas.openxmlformats.org/officeDocument/2006/relationships/tags" Target="../tags/tag307.xml" /><Relationship Id="rId26" Type="http://schemas.openxmlformats.org/officeDocument/2006/relationships/tags" Target="../tags/tag308.xml" /><Relationship Id="rId27" Type="http://schemas.openxmlformats.org/officeDocument/2006/relationships/tags" Target="../tags/tag309.xml" /><Relationship Id="rId28" Type="http://schemas.openxmlformats.org/officeDocument/2006/relationships/tags" Target="../tags/tag310.xml" /><Relationship Id="rId29" Type="http://schemas.openxmlformats.org/officeDocument/2006/relationships/tags" Target="../tags/tag311.xml" /><Relationship Id="rId3" Type="http://schemas.openxmlformats.org/officeDocument/2006/relationships/tags" Target="../tags/tag285.xml" /><Relationship Id="rId30" Type="http://schemas.openxmlformats.org/officeDocument/2006/relationships/tags" Target="../tags/tag312.xml" /><Relationship Id="rId31" Type="http://schemas.openxmlformats.org/officeDocument/2006/relationships/tags" Target="../tags/tag313.xml" /><Relationship Id="rId32" Type="http://schemas.openxmlformats.org/officeDocument/2006/relationships/tags" Target="../tags/tag314.xml" /><Relationship Id="rId33" Type="http://schemas.openxmlformats.org/officeDocument/2006/relationships/tags" Target="../tags/tag315.xml" /><Relationship Id="rId34" Type="http://schemas.openxmlformats.org/officeDocument/2006/relationships/tags" Target="../tags/tag316.xml" /><Relationship Id="rId35" Type="http://schemas.openxmlformats.org/officeDocument/2006/relationships/tags" Target="../tags/tag317.xml" /><Relationship Id="rId36" Type="http://schemas.openxmlformats.org/officeDocument/2006/relationships/tags" Target="../tags/tag318.xml" /><Relationship Id="rId37" Type="http://schemas.openxmlformats.org/officeDocument/2006/relationships/tags" Target="../tags/tag319.xml" /><Relationship Id="rId38" Type="http://schemas.openxmlformats.org/officeDocument/2006/relationships/tags" Target="../tags/tag320.xml" /><Relationship Id="rId39" Type="http://schemas.openxmlformats.org/officeDocument/2006/relationships/tags" Target="../tags/tag321.xml" /><Relationship Id="rId4" Type="http://schemas.openxmlformats.org/officeDocument/2006/relationships/tags" Target="../tags/tag286.xml" /><Relationship Id="rId40" Type="http://schemas.openxmlformats.org/officeDocument/2006/relationships/tags" Target="../tags/tag322.xml" /><Relationship Id="rId41" Type="http://schemas.openxmlformats.org/officeDocument/2006/relationships/tags" Target="../tags/tag323.xml" /><Relationship Id="rId42" Type="http://schemas.openxmlformats.org/officeDocument/2006/relationships/tags" Target="../tags/tag324.xml" /><Relationship Id="rId43" Type="http://schemas.openxmlformats.org/officeDocument/2006/relationships/tags" Target="../tags/tag325.xml" /><Relationship Id="rId44" Type="http://schemas.openxmlformats.org/officeDocument/2006/relationships/tags" Target="../tags/tag326.xml" /><Relationship Id="rId45" Type="http://schemas.openxmlformats.org/officeDocument/2006/relationships/tags" Target="../tags/tag327.xml" /><Relationship Id="rId46" Type="http://schemas.openxmlformats.org/officeDocument/2006/relationships/tags" Target="../tags/tag328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Relationship Id="rId9" Type="http://schemas.openxmlformats.org/officeDocument/2006/relationships/tags" Target="../tags/tag29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29.xml" /><Relationship Id="rId3" Type="http://schemas.openxmlformats.org/officeDocument/2006/relationships/tags" Target="../tags/tag3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31.xml" /><Relationship Id="rId3" Type="http://schemas.openxmlformats.org/officeDocument/2006/relationships/tags" Target="../tags/tag3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333.xml" /><Relationship Id="rId3" Type="http://schemas.openxmlformats.org/officeDocument/2006/relationships/tags" Target="../tags/tag334.xml" /><Relationship Id="rId4" Type="http://schemas.openxmlformats.org/officeDocument/2006/relationships/tags" Target="../tags/tag335.xml" /><Relationship Id="rId5" Type="http://schemas.openxmlformats.org/officeDocument/2006/relationships/tags" Target="../tags/tag336.xml" /><Relationship Id="rId6" Type="http://schemas.openxmlformats.org/officeDocument/2006/relationships/tags" Target="../tags/tag337.xml" /><Relationship Id="rId7" Type="http://schemas.openxmlformats.org/officeDocument/2006/relationships/tags" Target="../tags/tag338.xml" /><Relationship Id="rId8" Type="http://schemas.openxmlformats.org/officeDocument/2006/relationships/tags" Target="../tags/tag339.xml" /><Relationship Id="rId9" Type="http://schemas.openxmlformats.org/officeDocument/2006/relationships/tags" Target="../tags/tag3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341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tags" Target="../tags/tag345.xml" /><Relationship Id="rId7" Type="http://schemas.openxmlformats.org/officeDocument/2006/relationships/tags" Target="../tags/tag346.xml" /><Relationship Id="rId8" Type="http://schemas.openxmlformats.org/officeDocument/2006/relationships/tags" Target="../tags/tag347.xml" /><Relationship Id="rId9" Type="http://schemas.openxmlformats.org/officeDocument/2006/relationships/tags" Target="../tags/tag3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349.xml" /><Relationship Id="rId3" Type="http://schemas.openxmlformats.org/officeDocument/2006/relationships/tags" Target="../tags/tag350.xml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tags" Target="../tags/tag353.xml" /><Relationship Id="rId7" Type="http://schemas.openxmlformats.org/officeDocument/2006/relationships/tags" Target="../tags/tag354.xml" /><Relationship Id="rId8" Type="http://schemas.openxmlformats.org/officeDocument/2006/relationships/tags" Target="../tags/tag355.xml" /><Relationship Id="rId9" Type="http://schemas.openxmlformats.org/officeDocument/2006/relationships/tags" Target="../tags/tag35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tags" Target="../tags/tag362.xml" /><Relationship Id="rId8" Type="http://schemas.openxmlformats.org/officeDocument/2006/relationships/tags" Target="../tags/tag363.xml" /><Relationship Id="rId9" Type="http://schemas.openxmlformats.org/officeDocument/2006/relationships/tags" Target="../tags/tag3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65.xml" /><Relationship Id="rId3" Type="http://schemas.openxmlformats.org/officeDocument/2006/relationships/tags" Target="../tags/tag366.xml" /><Relationship Id="rId4" Type="http://schemas.openxmlformats.org/officeDocument/2006/relationships/hyperlink" Target="https://d.book118.com/75812703705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40" name="文本框 39"/>
          <p:cNvSpPr txBox="1"/>
          <p:nvPr>
            <p:custDataLst>
              <p:tags r:id="rId3"/>
            </p:custDataLst>
          </p:nvPr>
        </p:nvSpPr>
        <p:spPr>
          <a:xfrm>
            <a:off x="2190115" y="1637030"/>
            <a:ext cx="7219315" cy="3353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200000"/>
              </a:lnSpc>
            </a:pPr>
            <a:r>
              <a:rPr sz="5400" b="1">
                <a:solidFill>
                  <a:srgbClr val="319095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Unit</a:t>
            </a:r>
            <a:r>
              <a:rPr lang="en-US" sz="5400" b="1">
                <a:solidFill>
                  <a:srgbClr val="319095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r>
              <a:rPr sz="5400" b="1">
                <a:solidFill>
                  <a:srgbClr val="319095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5 Music</a:t>
            </a:r>
          </a:p>
          <a:p>
            <a:pPr algn="ctr">
              <a:lnSpc>
                <a:spcPct val="200000"/>
              </a:lnSpc>
            </a:pPr>
            <a:r>
              <a:rPr lang="zh-CN" altLang="en-US" sz="5200" b="1">
                <a:solidFill>
                  <a:srgbClr val="826C4A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单元解读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cxnSp>
        <p:nvCxnSpPr>
          <p:cNvPr id="36" name="肘形连接符 35"/>
          <p:cNvCxnSpPr/>
          <p:nvPr>
            <p:custDataLst>
              <p:tags r:id="rId3"/>
            </p:custDataLst>
          </p:nvPr>
        </p:nvCxnSpPr>
        <p:spPr>
          <a:xfrm flipV="1">
            <a:off x="562330" y="2713871"/>
            <a:ext cx="10581410" cy="1048291"/>
          </a:xfrm>
          <a:prstGeom prst="bentConnector3">
            <a:avLst>
              <a:gd name="adj1" fmla="val 50000"/>
            </a:avLst>
          </a:prstGeom>
          <a:ln w="28575">
            <a:solidFill>
              <a:srgbClr val="A0BF0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肘形连接符 36"/>
          <p:cNvCxnSpPr/>
          <p:nvPr>
            <p:custDataLst>
              <p:tags r:id="rId4"/>
            </p:custDataLst>
          </p:nvPr>
        </p:nvCxnSpPr>
        <p:spPr>
          <a:xfrm flipV="1">
            <a:off x="698806" y="3118936"/>
            <a:ext cx="10548000" cy="1059164"/>
          </a:xfrm>
          <a:prstGeom prst="bentConnector3">
            <a:avLst>
              <a:gd name="adj1" fmla="val 46685"/>
            </a:avLst>
          </a:prstGeom>
          <a:ln w="28575">
            <a:solidFill>
              <a:srgbClr val="F5841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肘形连接符 37"/>
          <p:cNvCxnSpPr/>
          <p:nvPr>
            <p:custDataLst>
              <p:tags r:id="rId5"/>
            </p:custDataLst>
          </p:nvPr>
        </p:nvCxnSpPr>
        <p:spPr>
          <a:xfrm flipV="1">
            <a:off x="562329" y="2964893"/>
            <a:ext cx="10548000" cy="1023753"/>
          </a:xfrm>
          <a:prstGeom prst="bentConnector3">
            <a:avLst>
              <a:gd name="adj1" fmla="val 48696"/>
            </a:avLst>
          </a:prstGeom>
          <a:ln w="28575">
            <a:solidFill>
              <a:srgbClr val="31909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7" name="组合 76"/>
          <p:cNvGrpSpPr/>
          <p:nvPr>
            <p:custDataLst>
              <p:tags r:id="rId6"/>
            </p:custDataLst>
          </p:nvPr>
        </p:nvGrpSpPr>
        <p:grpSpPr>
          <a:xfrm>
            <a:off x="1149896" y="4361869"/>
            <a:ext cx="6498989" cy="711622"/>
            <a:chOff x="6240567" y="2980375"/>
            <a:chExt cx="6498989" cy="711622"/>
          </a:xfrm>
        </p:grpSpPr>
        <p:grpSp>
          <p:nvGrpSpPr>
            <p:cNvPr id="73" name="组合 72"/>
            <p:cNvGrpSpPr/>
            <p:nvPr>
              <p:custDataLst>
                <p:tags r:id="rId7"/>
              </p:custDataLst>
            </p:nvPr>
          </p:nvGrpSpPr>
          <p:grpSpPr>
            <a:xfrm>
              <a:off x="6409828" y="3087477"/>
              <a:ext cx="6329728" cy="604520"/>
              <a:chOff x="6409828" y="3087477"/>
              <a:chExt cx="6329728" cy="604520"/>
            </a:xfrm>
          </p:grpSpPr>
          <p:sp>
            <p:nvSpPr>
              <p:cNvPr id="40" name="文本框 79"/>
              <p:cNvSpPr txBox="1"/>
              <p:nvPr>
                <p:custDataLst>
                  <p:tags r:id="rId8"/>
                </p:custDataLst>
              </p:nvPr>
            </p:nvSpPr>
            <p:spPr>
              <a:xfrm>
                <a:off x="6537511" y="3094778"/>
                <a:ext cx="6202045" cy="5835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3200" b="1" kern="1200">
                    <a:solidFill>
                      <a:srgbClr val="F5841C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l"/>
                <a:r>
                  <a:rPr lang="en-US" altLang="zh-CN">
                    <a:solidFill>
                      <a:schemeClr val="accent3"/>
                    </a:solidFill>
                  </a:rPr>
                  <a:t>3    </a:t>
                </a:r>
                <a:r>
                  <a:rPr lang="zh-CN" altLang="en-US">
                    <a:solidFill>
                      <a:schemeClr val="accent3"/>
                    </a:solidFill>
                    <a:sym typeface="+mn-ea"/>
                  </a:rPr>
                  <a:t>单元学习效果评价及作业设计</a:t>
                </a:r>
                <a:endParaRPr lang="zh-CN" altLang="en-US">
                  <a:solidFill>
                    <a:schemeClr val="accent3"/>
                  </a:solidFill>
                </a:endParaRPr>
              </a:p>
            </p:txBody>
          </p:sp>
          <p:sp>
            <p:nvSpPr>
              <p:cNvPr id="44" name="圆角矩形 43"/>
              <p:cNvSpPr/>
              <p:nvPr>
                <p:custDataLst>
                  <p:tags r:id="rId9"/>
                </p:custDataLst>
              </p:nvPr>
            </p:nvSpPr>
            <p:spPr>
              <a:xfrm>
                <a:off x="6409828" y="3087477"/>
                <a:ext cx="6329045" cy="604520"/>
              </a:xfrm>
              <a:prstGeom prst="roundRect">
                <a:avLst/>
              </a:prstGeom>
              <a:noFill/>
              <a:ln w="6350">
                <a:solidFill>
                  <a:srgbClr val="A0BF0D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6" name="组合 45"/>
            <p:cNvGrpSpPr/>
            <p:nvPr>
              <p:custDataLst>
                <p:tags r:id="rId10"/>
              </p:custDataLst>
            </p:nvPr>
          </p:nvGrpSpPr>
          <p:grpSpPr>
            <a:xfrm rot="2731254">
              <a:off x="6341934" y="2879007"/>
              <a:ext cx="109793" cy="312528"/>
              <a:chOff x="4454660" y="3810474"/>
              <a:chExt cx="406107" cy="1155987"/>
            </a:xfrm>
          </p:grpSpPr>
          <p:sp>
            <p:nvSpPr>
              <p:cNvPr id="47" name="Freeform 16"/>
              <p:cNvSpPr/>
              <p:nvPr>
                <p:custDataLst>
                  <p:tags r:id="rId11"/>
                </p:custDataLst>
              </p:nvPr>
            </p:nvSpPr>
            <p:spPr bwMode="auto">
              <a:xfrm flipV="1">
                <a:off x="4459674" y="3810474"/>
                <a:ext cx="396080" cy="564858"/>
              </a:xfrm>
              <a:custGeom>
                <a:gdLst>
                  <a:gd name="T0" fmla="*/ 284 w 758"/>
                  <a:gd name="T1" fmla="*/ 1081 h 1081"/>
                  <a:gd name="T2" fmla="*/ 758 w 758"/>
                  <a:gd name="T3" fmla="*/ 0 h 1081"/>
                  <a:gd name="T4" fmla="*/ 0 w 758"/>
                  <a:gd name="T5" fmla="*/ 288 h 1081"/>
                  <a:gd name="T6" fmla="*/ 284 w 758"/>
                  <a:gd name="T7" fmla="*/ 1081 h 108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58" h="1081">
                    <a:moveTo>
                      <a:pt x="284" y="1081"/>
                    </a:moveTo>
                    <a:lnTo>
                      <a:pt x="758" y="0"/>
                    </a:lnTo>
                    <a:lnTo>
                      <a:pt x="0" y="288"/>
                    </a:lnTo>
                    <a:lnTo>
                      <a:pt x="284" y="1081"/>
                    </a:lnTo>
                    <a:close/>
                  </a:path>
                </a:pathLst>
              </a:custGeom>
              <a:solidFill>
                <a:srgbClr val="31909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Freeform 30"/>
              <p:cNvSpPr/>
              <p:nvPr>
                <p:custDataLst>
                  <p:tags r:id="rId12"/>
                </p:custDataLst>
              </p:nvPr>
            </p:nvSpPr>
            <p:spPr bwMode="auto">
              <a:xfrm rot="15296182">
                <a:off x="4522923" y="4261161"/>
                <a:ext cx="275725" cy="329602"/>
              </a:xfrm>
              <a:custGeom>
                <a:gdLst>
                  <a:gd name="T0" fmla="*/ 0 w 261"/>
                  <a:gd name="T1" fmla="*/ 0 h 312"/>
                  <a:gd name="T2" fmla="*/ 119 w 261"/>
                  <a:gd name="T3" fmla="*/ 312 h 312"/>
                  <a:gd name="T4" fmla="*/ 119 w 261"/>
                  <a:gd name="T5" fmla="*/ 312 h 312"/>
                  <a:gd name="T6" fmla="*/ 261 w 261"/>
                  <a:gd name="T7" fmla="*/ 0 h 312"/>
                  <a:gd name="T8" fmla="*/ 0 w 261"/>
                  <a:gd name="T9" fmla="*/ 0 h 3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1" h="312">
                    <a:moveTo>
                      <a:pt x="0" y="0"/>
                    </a:moveTo>
                    <a:lnTo>
                      <a:pt x="119" y="312"/>
                    </a:lnTo>
                    <a:lnTo>
                      <a:pt x="119" y="312"/>
                    </a:lnTo>
                    <a:lnTo>
                      <a:pt x="26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0BF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Freeform 12"/>
              <p:cNvSpPr/>
              <p:nvPr>
                <p:custDataLst>
                  <p:tags r:id="rId13"/>
                </p:custDataLst>
              </p:nvPr>
            </p:nvSpPr>
            <p:spPr bwMode="auto">
              <a:xfrm rot="7160246">
                <a:off x="4384500" y="4490194"/>
                <a:ext cx="546427" cy="406107"/>
              </a:xfrm>
              <a:custGeom>
                <a:gdLst>
                  <a:gd name="T0" fmla="*/ 782 w 1067"/>
                  <a:gd name="T1" fmla="*/ 0 h 793"/>
                  <a:gd name="T2" fmla="*/ 0 w 1067"/>
                  <a:gd name="T3" fmla="*/ 288 h 793"/>
                  <a:gd name="T4" fmla="*/ 1067 w 1067"/>
                  <a:gd name="T5" fmla="*/ 793 h 793"/>
                  <a:gd name="T6" fmla="*/ 782 w 1067"/>
                  <a:gd name="T7" fmla="*/ 0 h 7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67" h="793">
                    <a:moveTo>
                      <a:pt x="782" y="0"/>
                    </a:moveTo>
                    <a:lnTo>
                      <a:pt x="0" y="288"/>
                    </a:lnTo>
                    <a:lnTo>
                      <a:pt x="1067" y="793"/>
                    </a:lnTo>
                    <a:lnTo>
                      <a:pt x="782" y="0"/>
                    </a:lnTo>
                    <a:close/>
                  </a:path>
                </a:pathLst>
              </a:custGeom>
              <a:solidFill>
                <a:srgbClr val="FDB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75" name="组合 74"/>
          <p:cNvGrpSpPr/>
          <p:nvPr>
            <p:custDataLst>
              <p:tags r:id="rId14"/>
            </p:custDataLst>
          </p:nvPr>
        </p:nvGrpSpPr>
        <p:grpSpPr>
          <a:xfrm>
            <a:off x="1291099" y="1911496"/>
            <a:ext cx="3132977" cy="761829"/>
            <a:chOff x="1311106" y="4023828"/>
            <a:chExt cx="3132977" cy="761829"/>
          </a:xfrm>
        </p:grpSpPr>
        <p:grpSp>
          <p:nvGrpSpPr>
            <p:cNvPr id="71" name="组合 70"/>
            <p:cNvGrpSpPr/>
            <p:nvPr>
              <p:custDataLst>
                <p:tags r:id="rId15"/>
              </p:custDataLst>
            </p:nvPr>
          </p:nvGrpSpPr>
          <p:grpSpPr>
            <a:xfrm>
              <a:off x="1464735" y="4153349"/>
              <a:ext cx="2979348" cy="632308"/>
              <a:chOff x="1464735" y="4153349"/>
              <a:chExt cx="2979348" cy="632308"/>
            </a:xfrm>
          </p:grpSpPr>
          <p:sp>
            <p:nvSpPr>
              <p:cNvPr id="35" name="圆角矩形 34"/>
              <p:cNvSpPr/>
              <p:nvPr>
                <p:custDataLst>
                  <p:tags r:id="rId16"/>
                </p:custDataLst>
              </p:nvPr>
            </p:nvSpPr>
            <p:spPr>
              <a:xfrm>
                <a:off x="1464735" y="4153349"/>
                <a:ext cx="2979348" cy="604408"/>
              </a:xfrm>
              <a:prstGeom prst="roundRect">
                <a:avLst/>
              </a:prstGeom>
              <a:noFill/>
              <a:ln w="6350">
                <a:solidFill>
                  <a:srgbClr val="826C4A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9" name="文本框 78"/>
              <p:cNvSpPr txBox="1"/>
              <p:nvPr>
                <p:custDataLst>
                  <p:tags r:id="rId17"/>
                </p:custDataLst>
              </p:nvPr>
            </p:nvSpPr>
            <p:spPr>
              <a:xfrm>
                <a:off x="1605414" y="4200882"/>
                <a:ext cx="2566728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3200" b="1" kern="1200">
                    <a:solidFill>
                      <a:srgbClr val="F5841C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chemeClr val="accent1"/>
                    </a:solidFill>
                  </a:rPr>
                  <a:t>1    </a:t>
                </a:r>
                <a:r>
                  <a:rPr lang="zh-CN" altLang="en-US">
                    <a:solidFill>
                      <a:schemeClr val="accent1"/>
                    </a:solidFill>
                  </a:rPr>
                  <a:t>理论依据</a:t>
                </a:r>
              </a:p>
            </p:txBody>
          </p:sp>
        </p:grpSp>
        <p:grpSp>
          <p:nvGrpSpPr>
            <p:cNvPr id="50" name="组合 49"/>
            <p:cNvGrpSpPr/>
            <p:nvPr>
              <p:custDataLst>
                <p:tags r:id="rId18"/>
              </p:custDataLst>
            </p:nvPr>
          </p:nvGrpSpPr>
          <p:grpSpPr>
            <a:xfrm rot="2731254">
              <a:off x="1412473" y="3922461"/>
              <a:ext cx="109793" cy="312528"/>
              <a:chOff x="4454660" y="3810474"/>
              <a:chExt cx="406107" cy="1155987"/>
            </a:xfrm>
          </p:grpSpPr>
          <p:sp>
            <p:nvSpPr>
              <p:cNvPr id="51" name="Freeform 16"/>
              <p:cNvSpPr/>
              <p:nvPr>
                <p:custDataLst>
                  <p:tags r:id="rId19"/>
                </p:custDataLst>
              </p:nvPr>
            </p:nvSpPr>
            <p:spPr bwMode="auto">
              <a:xfrm flipV="1">
                <a:off x="4459674" y="3810474"/>
                <a:ext cx="396080" cy="564858"/>
              </a:xfrm>
              <a:custGeom>
                <a:gdLst>
                  <a:gd name="T0" fmla="*/ 284 w 758"/>
                  <a:gd name="T1" fmla="*/ 1081 h 1081"/>
                  <a:gd name="T2" fmla="*/ 758 w 758"/>
                  <a:gd name="T3" fmla="*/ 0 h 1081"/>
                  <a:gd name="T4" fmla="*/ 0 w 758"/>
                  <a:gd name="T5" fmla="*/ 288 h 1081"/>
                  <a:gd name="T6" fmla="*/ 284 w 758"/>
                  <a:gd name="T7" fmla="*/ 1081 h 108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58" h="1081">
                    <a:moveTo>
                      <a:pt x="284" y="1081"/>
                    </a:moveTo>
                    <a:lnTo>
                      <a:pt x="758" y="0"/>
                    </a:lnTo>
                    <a:lnTo>
                      <a:pt x="0" y="288"/>
                    </a:lnTo>
                    <a:lnTo>
                      <a:pt x="284" y="1081"/>
                    </a:lnTo>
                    <a:close/>
                  </a:path>
                </a:pathLst>
              </a:custGeom>
              <a:solidFill>
                <a:srgbClr val="31909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2" name="Freeform 30"/>
              <p:cNvSpPr/>
              <p:nvPr>
                <p:custDataLst>
                  <p:tags r:id="rId20"/>
                </p:custDataLst>
              </p:nvPr>
            </p:nvSpPr>
            <p:spPr bwMode="auto">
              <a:xfrm rot="15296182">
                <a:off x="4522923" y="4261161"/>
                <a:ext cx="275725" cy="329602"/>
              </a:xfrm>
              <a:custGeom>
                <a:gdLst>
                  <a:gd name="T0" fmla="*/ 0 w 261"/>
                  <a:gd name="T1" fmla="*/ 0 h 312"/>
                  <a:gd name="T2" fmla="*/ 119 w 261"/>
                  <a:gd name="T3" fmla="*/ 312 h 312"/>
                  <a:gd name="T4" fmla="*/ 119 w 261"/>
                  <a:gd name="T5" fmla="*/ 312 h 312"/>
                  <a:gd name="T6" fmla="*/ 261 w 261"/>
                  <a:gd name="T7" fmla="*/ 0 h 312"/>
                  <a:gd name="T8" fmla="*/ 0 w 261"/>
                  <a:gd name="T9" fmla="*/ 0 h 3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1" h="312">
                    <a:moveTo>
                      <a:pt x="0" y="0"/>
                    </a:moveTo>
                    <a:lnTo>
                      <a:pt x="119" y="312"/>
                    </a:lnTo>
                    <a:lnTo>
                      <a:pt x="119" y="312"/>
                    </a:lnTo>
                    <a:lnTo>
                      <a:pt x="26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0BF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Freeform 12"/>
              <p:cNvSpPr/>
              <p:nvPr>
                <p:custDataLst>
                  <p:tags r:id="rId21"/>
                </p:custDataLst>
              </p:nvPr>
            </p:nvSpPr>
            <p:spPr bwMode="auto">
              <a:xfrm rot="7160246">
                <a:off x="4384500" y="4490194"/>
                <a:ext cx="546427" cy="406107"/>
              </a:xfrm>
              <a:custGeom>
                <a:gdLst>
                  <a:gd name="T0" fmla="*/ 782 w 1067"/>
                  <a:gd name="T1" fmla="*/ 0 h 793"/>
                  <a:gd name="T2" fmla="*/ 0 w 1067"/>
                  <a:gd name="T3" fmla="*/ 288 h 793"/>
                  <a:gd name="T4" fmla="*/ 1067 w 1067"/>
                  <a:gd name="T5" fmla="*/ 793 h 793"/>
                  <a:gd name="T6" fmla="*/ 782 w 1067"/>
                  <a:gd name="T7" fmla="*/ 0 h 7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67" h="793">
                    <a:moveTo>
                      <a:pt x="782" y="0"/>
                    </a:moveTo>
                    <a:lnTo>
                      <a:pt x="0" y="288"/>
                    </a:lnTo>
                    <a:lnTo>
                      <a:pt x="1067" y="793"/>
                    </a:lnTo>
                    <a:lnTo>
                      <a:pt x="782" y="0"/>
                    </a:lnTo>
                    <a:close/>
                  </a:path>
                </a:pathLst>
              </a:custGeom>
              <a:solidFill>
                <a:srgbClr val="FDB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76" name="组合 75"/>
          <p:cNvGrpSpPr/>
          <p:nvPr>
            <p:custDataLst>
              <p:tags r:id="rId22"/>
            </p:custDataLst>
          </p:nvPr>
        </p:nvGrpSpPr>
        <p:grpSpPr>
          <a:xfrm>
            <a:off x="1152285" y="2951242"/>
            <a:ext cx="3173679" cy="700412"/>
            <a:chOff x="1267826" y="5527598"/>
            <a:chExt cx="3173679" cy="700412"/>
          </a:xfrm>
        </p:grpSpPr>
        <p:grpSp>
          <p:nvGrpSpPr>
            <p:cNvPr id="72" name="组合 71"/>
            <p:cNvGrpSpPr/>
            <p:nvPr>
              <p:custDataLst>
                <p:tags r:id="rId23"/>
              </p:custDataLst>
            </p:nvPr>
          </p:nvGrpSpPr>
          <p:grpSpPr>
            <a:xfrm>
              <a:off x="1462157" y="5622788"/>
              <a:ext cx="2979348" cy="605222"/>
              <a:chOff x="1462157" y="5622788"/>
              <a:chExt cx="2979348" cy="605222"/>
            </a:xfrm>
          </p:grpSpPr>
          <p:sp>
            <p:nvSpPr>
              <p:cNvPr id="42" name="文本框 81"/>
              <p:cNvSpPr txBox="1"/>
              <p:nvPr>
                <p:custDataLst>
                  <p:tags r:id="rId24"/>
                </p:custDataLst>
              </p:nvPr>
            </p:nvSpPr>
            <p:spPr>
              <a:xfrm>
                <a:off x="1634897" y="5643235"/>
                <a:ext cx="2444900" cy="58477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3200" b="1" kern="1200">
                    <a:solidFill>
                      <a:srgbClr val="F5841C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chemeClr val="accent5"/>
                    </a:solidFill>
                  </a:rPr>
                  <a:t>2   </a:t>
                </a:r>
                <a:r>
                  <a:rPr lang="zh-CN" altLang="en-US">
                    <a:solidFill>
                      <a:schemeClr val="accent5"/>
                    </a:solidFill>
                  </a:rPr>
                  <a:t>教材分析</a:t>
                </a:r>
              </a:p>
            </p:txBody>
          </p:sp>
          <p:sp>
            <p:nvSpPr>
              <p:cNvPr id="43" name="圆角矩形 42"/>
              <p:cNvSpPr/>
              <p:nvPr>
                <p:custDataLst>
                  <p:tags r:id="rId25"/>
                </p:custDataLst>
              </p:nvPr>
            </p:nvSpPr>
            <p:spPr>
              <a:xfrm>
                <a:off x="1462157" y="5622788"/>
                <a:ext cx="2979348" cy="604408"/>
              </a:xfrm>
              <a:prstGeom prst="roundRect">
                <a:avLst/>
              </a:prstGeom>
              <a:noFill/>
              <a:ln w="6350">
                <a:solidFill>
                  <a:srgbClr val="319095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8" name="组合 57"/>
            <p:cNvGrpSpPr/>
            <p:nvPr>
              <p:custDataLst>
                <p:tags r:id="rId26"/>
              </p:custDataLst>
            </p:nvPr>
          </p:nvGrpSpPr>
          <p:grpSpPr>
            <a:xfrm rot="2731254">
              <a:off x="1369193" y="5426231"/>
              <a:ext cx="109793" cy="312528"/>
              <a:chOff x="4454660" y="3810474"/>
              <a:chExt cx="406107" cy="1155987"/>
            </a:xfrm>
          </p:grpSpPr>
          <p:sp>
            <p:nvSpPr>
              <p:cNvPr id="59" name="Freeform 16"/>
              <p:cNvSpPr/>
              <p:nvPr>
                <p:custDataLst>
                  <p:tags r:id="rId27"/>
                </p:custDataLst>
              </p:nvPr>
            </p:nvSpPr>
            <p:spPr bwMode="auto">
              <a:xfrm flipV="1">
                <a:off x="4459674" y="3810474"/>
                <a:ext cx="396080" cy="564858"/>
              </a:xfrm>
              <a:custGeom>
                <a:gdLst>
                  <a:gd name="T0" fmla="*/ 284 w 758"/>
                  <a:gd name="T1" fmla="*/ 1081 h 1081"/>
                  <a:gd name="T2" fmla="*/ 758 w 758"/>
                  <a:gd name="T3" fmla="*/ 0 h 1081"/>
                  <a:gd name="T4" fmla="*/ 0 w 758"/>
                  <a:gd name="T5" fmla="*/ 288 h 1081"/>
                  <a:gd name="T6" fmla="*/ 284 w 758"/>
                  <a:gd name="T7" fmla="*/ 1081 h 108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58" h="1081">
                    <a:moveTo>
                      <a:pt x="284" y="1081"/>
                    </a:moveTo>
                    <a:lnTo>
                      <a:pt x="758" y="0"/>
                    </a:lnTo>
                    <a:lnTo>
                      <a:pt x="0" y="288"/>
                    </a:lnTo>
                    <a:lnTo>
                      <a:pt x="284" y="1081"/>
                    </a:lnTo>
                    <a:close/>
                  </a:path>
                </a:pathLst>
              </a:custGeom>
              <a:solidFill>
                <a:srgbClr val="31909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Freeform 30"/>
              <p:cNvSpPr/>
              <p:nvPr>
                <p:custDataLst>
                  <p:tags r:id="rId28"/>
                </p:custDataLst>
              </p:nvPr>
            </p:nvSpPr>
            <p:spPr bwMode="auto">
              <a:xfrm rot="15296182">
                <a:off x="4522923" y="4261161"/>
                <a:ext cx="275725" cy="329602"/>
              </a:xfrm>
              <a:custGeom>
                <a:gdLst>
                  <a:gd name="T0" fmla="*/ 0 w 261"/>
                  <a:gd name="T1" fmla="*/ 0 h 312"/>
                  <a:gd name="T2" fmla="*/ 119 w 261"/>
                  <a:gd name="T3" fmla="*/ 312 h 312"/>
                  <a:gd name="T4" fmla="*/ 119 w 261"/>
                  <a:gd name="T5" fmla="*/ 312 h 312"/>
                  <a:gd name="T6" fmla="*/ 261 w 261"/>
                  <a:gd name="T7" fmla="*/ 0 h 312"/>
                  <a:gd name="T8" fmla="*/ 0 w 261"/>
                  <a:gd name="T9" fmla="*/ 0 h 3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1" h="312">
                    <a:moveTo>
                      <a:pt x="0" y="0"/>
                    </a:moveTo>
                    <a:lnTo>
                      <a:pt x="119" y="312"/>
                    </a:lnTo>
                    <a:lnTo>
                      <a:pt x="119" y="312"/>
                    </a:lnTo>
                    <a:lnTo>
                      <a:pt x="26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0BF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Freeform 12"/>
              <p:cNvSpPr/>
              <p:nvPr>
                <p:custDataLst>
                  <p:tags r:id="rId29"/>
                </p:custDataLst>
              </p:nvPr>
            </p:nvSpPr>
            <p:spPr bwMode="auto">
              <a:xfrm rot="7160246">
                <a:off x="4384500" y="4490194"/>
                <a:ext cx="546427" cy="406107"/>
              </a:xfrm>
              <a:custGeom>
                <a:gdLst>
                  <a:gd name="T0" fmla="*/ 782 w 1067"/>
                  <a:gd name="T1" fmla="*/ 0 h 793"/>
                  <a:gd name="T2" fmla="*/ 0 w 1067"/>
                  <a:gd name="T3" fmla="*/ 288 h 793"/>
                  <a:gd name="T4" fmla="*/ 1067 w 1067"/>
                  <a:gd name="T5" fmla="*/ 793 h 793"/>
                  <a:gd name="T6" fmla="*/ 782 w 1067"/>
                  <a:gd name="T7" fmla="*/ 0 h 7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67" h="793">
                    <a:moveTo>
                      <a:pt x="782" y="0"/>
                    </a:moveTo>
                    <a:lnTo>
                      <a:pt x="0" y="288"/>
                    </a:lnTo>
                    <a:lnTo>
                      <a:pt x="1067" y="793"/>
                    </a:lnTo>
                    <a:lnTo>
                      <a:pt x="782" y="0"/>
                    </a:lnTo>
                    <a:close/>
                  </a:path>
                </a:pathLst>
              </a:custGeom>
              <a:solidFill>
                <a:srgbClr val="FDB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6" name="文本框 95"/>
          <p:cNvSpPr txBox="1"/>
          <p:nvPr>
            <p:custDataLst>
              <p:tags r:id="rId30"/>
            </p:custDataLst>
          </p:nvPr>
        </p:nvSpPr>
        <p:spPr>
          <a:xfrm>
            <a:off x="11158792" y="2364585"/>
            <a:ext cx="800219" cy="1118255"/>
          </a:xfrm>
          <a:prstGeom prst="rect">
            <a:avLst/>
          </a:prstGeom>
          <a:noFill/>
        </p:spPr>
        <p:txBody>
          <a:bodyPr vert="eaVert"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1C1C1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  <a:endParaRPr lang="en-US" altLang="zh-CN" sz="4000" b="1">
              <a:solidFill>
                <a:srgbClr val="1C1C1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87" name="组合 86"/>
          <p:cNvGrpSpPr/>
          <p:nvPr>
            <p:custDataLst>
              <p:tags r:id="rId31"/>
            </p:custDataLst>
          </p:nvPr>
        </p:nvGrpSpPr>
        <p:grpSpPr>
          <a:xfrm>
            <a:off x="6654601" y="3199253"/>
            <a:ext cx="3135613" cy="707382"/>
            <a:chOff x="6281618" y="4474522"/>
            <a:chExt cx="3135613" cy="707382"/>
          </a:xfrm>
        </p:grpSpPr>
        <p:grpSp>
          <p:nvGrpSpPr>
            <p:cNvPr id="88" name="组合 73"/>
            <p:cNvGrpSpPr/>
            <p:nvPr>
              <p:custDataLst>
                <p:tags r:id="rId32"/>
              </p:custDataLst>
            </p:nvPr>
          </p:nvGrpSpPr>
          <p:grpSpPr>
            <a:xfrm>
              <a:off x="6437883" y="4577496"/>
              <a:ext cx="2979348" cy="604408"/>
              <a:chOff x="6437883" y="4577496"/>
              <a:chExt cx="2979348" cy="604408"/>
            </a:xfrm>
          </p:grpSpPr>
          <p:sp>
            <p:nvSpPr>
              <p:cNvPr id="93" name="文本框 80"/>
              <p:cNvSpPr txBox="1"/>
              <p:nvPr>
                <p:custDataLst>
                  <p:tags r:id="rId33"/>
                </p:custDataLst>
              </p:nvPr>
            </p:nvSpPr>
            <p:spPr>
              <a:xfrm>
                <a:off x="6550507" y="4597129"/>
                <a:ext cx="2544445" cy="5835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3200" b="1">
                    <a:solidFill>
                      <a:srgbClr val="0070C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4    </a:t>
                </a:r>
                <a:r>
                  <a:rPr lang="zh-CN" altLang="en-US" sz="3200" b="1">
                    <a:solidFill>
                      <a:srgbClr val="0070C0"/>
                    </a:solidFill>
                    <a:latin typeface="微软雅黑" panose="020b0503020204020204" pitchFamily="34" charset="-122"/>
                    <a:ea typeface="微软雅黑" panose="020b0503020204020204" pitchFamily="34" charset="-122"/>
                  </a:rPr>
                  <a:t>教学反思</a:t>
                </a:r>
                <a:endParaRPr lang="zh-CN" altLang="en-US" sz="2800" b="1">
                  <a:solidFill>
                    <a:srgbClr val="0070C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endParaRPr>
              </a:p>
            </p:txBody>
          </p:sp>
          <p:sp>
            <p:nvSpPr>
              <p:cNvPr id="94" name="圆角矩形 93"/>
              <p:cNvSpPr/>
              <p:nvPr>
                <p:custDataLst>
                  <p:tags r:id="rId34"/>
                </p:custDataLst>
              </p:nvPr>
            </p:nvSpPr>
            <p:spPr>
              <a:xfrm>
                <a:off x="6437883" y="4577496"/>
                <a:ext cx="2979348" cy="604408"/>
              </a:xfrm>
              <a:prstGeom prst="roundRect">
                <a:avLst/>
              </a:prstGeom>
              <a:noFill/>
              <a:ln w="6350">
                <a:solidFill>
                  <a:srgbClr val="F5841C"/>
                </a:solidFill>
                <a:prstDash val="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89" name="组合 53"/>
            <p:cNvGrpSpPr/>
            <p:nvPr>
              <p:custDataLst>
                <p:tags r:id="rId35"/>
              </p:custDataLst>
            </p:nvPr>
          </p:nvGrpSpPr>
          <p:grpSpPr>
            <a:xfrm rot="2731254">
              <a:off x="6382985" y="4373155"/>
              <a:ext cx="109793" cy="312528"/>
              <a:chOff x="4454660" y="3810474"/>
              <a:chExt cx="406107" cy="1155987"/>
            </a:xfrm>
          </p:grpSpPr>
          <p:sp>
            <p:nvSpPr>
              <p:cNvPr id="90" name="Freeform 16"/>
              <p:cNvSpPr/>
              <p:nvPr>
                <p:custDataLst>
                  <p:tags r:id="rId36"/>
                </p:custDataLst>
              </p:nvPr>
            </p:nvSpPr>
            <p:spPr bwMode="auto">
              <a:xfrm flipV="1">
                <a:off x="4459674" y="3810474"/>
                <a:ext cx="396080" cy="564858"/>
              </a:xfrm>
              <a:custGeom>
                <a:gdLst>
                  <a:gd name="T0" fmla="*/ 284 w 758"/>
                  <a:gd name="T1" fmla="*/ 1081 h 1081"/>
                  <a:gd name="T2" fmla="*/ 758 w 758"/>
                  <a:gd name="T3" fmla="*/ 0 h 1081"/>
                  <a:gd name="T4" fmla="*/ 0 w 758"/>
                  <a:gd name="T5" fmla="*/ 288 h 1081"/>
                  <a:gd name="T6" fmla="*/ 284 w 758"/>
                  <a:gd name="T7" fmla="*/ 1081 h 108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58" h="1081">
                    <a:moveTo>
                      <a:pt x="284" y="1081"/>
                    </a:moveTo>
                    <a:lnTo>
                      <a:pt x="758" y="0"/>
                    </a:lnTo>
                    <a:lnTo>
                      <a:pt x="0" y="288"/>
                    </a:lnTo>
                    <a:lnTo>
                      <a:pt x="284" y="1081"/>
                    </a:lnTo>
                    <a:close/>
                  </a:path>
                </a:pathLst>
              </a:custGeom>
              <a:solidFill>
                <a:srgbClr val="31909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Freeform 30"/>
              <p:cNvSpPr/>
              <p:nvPr>
                <p:custDataLst>
                  <p:tags r:id="rId37"/>
                </p:custDataLst>
              </p:nvPr>
            </p:nvSpPr>
            <p:spPr bwMode="auto">
              <a:xfrm rot="15296182">
                <a:off x="4522923" y="4261161"/>
                <a:ext cx="275725" cy="329602"/>
              </a:xfrm>
              <a:custGeom>
                <a:gdLst>
                  <a:gd name="T0" fmla="*/ 0 w 261"/>
                  <a:gd name="T1" fmla="*/ 0 h 312"/>
                  <a:gd name="T2" fmla="*/ 119 w 261"/>
                  <a:gd name="T3" fmla="*/ 312 h 312"/>
                  <a:gd name="T4" fmla="*/ 119 w 261"/>
                  <a:gd name="T5" fmla="*/ 312 h 312"/>
                  <a:gd name="T6" fmla="*/ 261 w 261"/>
                  <a:gd name="T7" fmla="*/ 0 h 312"/>
                  <a:gd name="T8" fmla="*/ 0 w 261"/>
                  <a:gd name="T9" fmla="*/ 0 h 3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61" h="312">
                    <a:moveTo>
                      <a:pt x="0" y="0"/>
                    </a:moveTo>
                    <a:lnTo>
                      <a:pt x="119" y="312"/>
                    </a:lnTo>
                    <a:lnTo>
                      <a:pt x="119" y="312"/>
                    </a:lnTo>
                    <a:lnTo>
                      <a:pt x="26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A0BF0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Freeform 12"/>
              <p:cNvSpPr/>
              <p:nvPr>
                <p:custDataLst>
                  <p:tags r:id="rId38"/>
                </p:custDataLst>
              </p:nvPr>
            </p:nvSpPr>
            <p:spPr bwMode="auto">
              <a:xfrm rot="7160246">
                <a:off x="4384500" y="4490194"/>
                <a:ext cx="546427" cy="406107"/>
              </a:xfrm>
              <a:custGeom>
                <a:gdLst>
                  <a:gd name="T0" fmla="*/ 782 w 1067"/>
                  <a:gd name="T1" fmla="*/ 0 h 793"/>
                  <a:gd name="T2" fmla="*/ 0 w 1067"/>
                  <a:gd name="T3" fmla="*/ 288 h 793"/>
                  <a:gd name="T4" fmla="*/ 1067 w 1067"/>
                  <a:gd name="T5" fmla="*/ 793 h 793"/>
                  <a:gd name="T6" fmla="*/ 782 w 1067"/>
                  <a:gd name="T7" fmla="*/ 0 h 7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1067" h="793">
                    <a:moveTo>
                      <a:pt x="782" y="0"/>
                    </a:moveTo>
                    <a:lnTo>
                      <a:pt x="0" y="288"/>
                    </a:lnTo>
                    <a:lnTo>
                      <a:pt x="1067" y="793"/>
                    </a:lnTo>
                    <a:lnTo>
                      <a:pt x="782" y="0"/>
                    </a:lnTo>
                    <a:close/>
                  </a:path>
                </a:pathLst>
              </a:custGeom>
              <a:solidFill>
                <a:srgbClr val="FDB9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2" dur="75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75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2" dur="75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75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ur="100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9" presetClass="entr" presetSubtype="0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9" presetClass="entr" presetSubtype="0" dur="100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3"/>
            </p:custDataLst>
          </p:nvPr>
        </p:nvGrpSpPr>
        <p:grpSpPr>
          <a:xfrm>
            <a:off x="8629" y="-82089"/>
            <a:ext cx="11471638" cy="4511524"/>
            <a:chOff x="-38101" y="-105446"/>
            <a:chExt cx="12230101" cy="5039241"/>
          </a:xfrm>
        </p:grpSpPr>
        <p:sp>
          <p:nvSpPr>
            <p:cNvPr id="11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376237" y="2912907"/>
              <a:ext cx="1241425" cy="1716088"/>
            </a:xfrm>
            <a:custGeom>
              <a:gdLst>
                <a:gd name="T0" fmla="*/ 284 w 782"/>
                <a:gd name="T1" fmla="*/ 1081 h 1081"/>
                <a:gd name="T2" fmla="*/ 782 w 782"/>
                <a:gd name="T3" fmla="*/ 0 h 1081"/>
                <a:gd name="T4" fmla="*/ 0 w 782"/>
                <a:gd name="T5" fmla="*/ 288 h 1081"/>
                <a:gd name="T6" fmla="*/ 284 w 782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81">
                  <a:moveTo>
                    <a:pt x="284" y="1081"/>
                  </a:moveTo>
                  <a:lnTo>
                    <a:pt x="782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-38101" y="4209895"/>
              <a:ext cx="865188" cy="723900"/>
            </a:xfrm>
            <a:custGeom>
              <a:gdLst>
                <a:gd name="T0" fmla="*/ 0 w 545"/>
                <a:gd name="T1" fmla="*/ 0 h 456"/>
                <a:gd name="T2" fmla="*/ 0 w 545"/>
                <a:gd name="T3" fmla="*/ 456 h 456"/>
                <a:gd name="T4" fmla="*/ 545 w 545"/>
                <a:gd name="T5" fmla="*/ 264 h 456"/>
                <a:gd name="T6" fmla="*/ 545 w 545"/>
                <a:gd name="T7" fmla="*/ 264 h 456"/>
                <a:gd name="T8" fmla="*/ 545 w 545"/>
                <a:gd name="T9" fmla="*/ 264 h 456"/>
                <a:gd name="T10" fmla="*/ 0 w 545"/>
                <a:gd name="T11" fmla="*/ 0 h 4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5" h="456">
                  <a:moveTo>
                    <a:pt x="0" y="0"/>
                  </a:moveTo>
                  <a:lnTo>
                    <a:pt x="0" y="456"/>
                  </a:lnTo>
                  <a:lnTo>
                    <a:pt x="545" y="264"/>
                  </a:lnTo>
                  <a:lnTo>
                    <a:pt x="545" y="264"/>
                  </a:lnTo>
                  <a:lnTo>
                    <a:pt x="545" y="2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8"/>
            <p:cNvSpPr/>
            <p:nvPr>
              <p:custDataLst>
                <p:tags r:id="rId6"/>
              </p:custDataLst>
            </p:nvPr>
          </p:nvSpPr>
          <p:spPr bwMode="auto">
            <a:xfrm>
              <a:off x="1617662" y="2912907"/>
              <a:ext cx="1693863" cy="1258888"/>
            </a:xfrm>
            <a:custGeom>
              <a:gdLst>
                <a:gd name="T0" fmla="*/ 0 w 1067"/>
                <a:gd name="T1" fmla="*/ 0 h 793"/>
                <a:gd name="T2" fmla="*/ 285 w 1067"/>
                <a:gd name="T3" fmla="*/ 793 h 793"/>
                <a:gd name="T4" fmla="*/ 1067 w 1067"/>
                <a:gd name="T5" fmla="*/ 505 h 793"/>
                <a:gd name="T6" fmla="*/ 0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0" y="0"/>
                  </a:moveTo>
                  <a:lnTo>
                    <a:pt x="285" y="793"/>
                  </a:lnTo>
                  <a:lnTo>
                    <a:pt x="1067" y="5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9"/>
            <p:cNvSpPr/>
            <p:nvPr>
              <p:custDataLst>
                <p:tags r:id="rId7"/>
              </p:custDataLst>
            </p:nvPr>
          </p:nvSpPr>
          <p:spPr bwMode="auto">
            <a:xfrm>
              <a:off x="-38101" y="2225520"/>
              <a:ext cx="414338" cy="1296988"/>
            </a:xfrm>
            <a:custGeom>
              <a:gdLst>
                <a:gd name="T0" fmla="*/ 0 w 261"/>
                <a:gd name="T1" fmla="*/ 817 h 817"/>
                <a:gd name="T2" fmla="*/ 261 w 261"/>
                <a:gd name="T3" fmla="*/ 721 h 817"/>
                <a:gd name="T4" fmla="*/ 0 w 261"/>
                <a:gd name="T5" fmla="*/ 0 h 817"/>
                <a:gd name="T6" fmla="*/ 0 w 261"/>
                <a:gd name="T7" fmla="*/ 817 h 8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1" h="817">
                  <a:moveTo>
                    <a:pt x="0" y="817"/>
                  </a:moveTo>
                  <a:lnTo>
                    <a:pt x="261" y="721"/>
                  </a:lnTo>
                  <a:lnTo>
                    <a:pt x="0" y="0"/>
                  </a:lnTo>
                  <a:lnTo>
                    <a:pt x="0" y="817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0"/>
            <p:cNvSpPr/>
            <p:nvPr>
              <p:custDataLst>
                <p:tags r:id="rId8"/>
              </p:custDataLst>
            </p:nvPr>
          </p:nvSpPr>
          <p:spPr bwMode="auto">
            <a:xfrm>
              <a:off x="714374" y="14132"/>
              <a:ext cx="1693863" cy="1220788"/>
            </a:xfrm>
            <a:custGeom>
              <a:gdLst>
                <a:gd name="T0" fmla="*/ 711 w 1067"/>
                <a:gd name="T1" fmla="*/ 0 h 769"/>
                <a:gd name="T2" fmla="*/ 0 w 1067"/>
                <a:gd name="T3" fmla="*/ 264 h 769"/>
                <a:gd name="T4" fmla="*/ 0 w 1067"/>
                <a:gd name="T5" fmla="*/ 264 h 769"/>
                <a:gd name="T6" fmla="*/ 0 w 1067"/>
                <a:gd name="T7" fmla="*/ 264 h 769"/>
                <a:gd name="T8" fmla="*/ 1067 w 1067"/>
                <a:gd name="T9" fmla="*/ 769 h 769"/>
                <a:gd name="T10" fmla="*/ 783 w 1067"/>
                <a:gd name="T11" fmla="*/ 0 h 769"/>
                <a:gd name="T12" fmla="*/ 711 w 1067"/>
                <a:gd name="T13" fmla="*/ 0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67" h="769">
                  <a:moveTo>
                    <a:pt x="711" y="0"/>
                  </a:moveTo>
                  <a:lnTo>
                    <a:pt x="0" y="264"/>
                  </a:lnTo>
                  <a:lnTo>
                    <a:pt x="0" y="264"/>
                  </a:lnTo>
                  <a:lnTo>
                    <a:pt x="0" y="264"/>
                  </a:lnTo>
                  <a:lnTo>
                    <a:pt x="1067" y="769"/>
                  </a:lnTo>
                  <a:lnTo>
                    <a:pt x="783" y="0"/>
                  </a:lnTo>
                  <a:lnTo>
                    <a:pt x="711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6" name="Freeform 11"/>
            <p:cNvSpPr/>
            <p:nvPr>
              <p:custDataLst>
                <p:tags r:id="rId9"/>
              </p:custDataLst>
            </p:nvPr>
          </p:nvSpPr>
          <p:spPr bwMode="auto">
            <a:xfrm>
              <a:off x="-38101" y="433232"/>
              <a:ext cx="1204913" cy="1677988"/>
            </a:xfrm>
            <a:custGeom>
              <a:gdLst>
                <a:gd name="T0" fmla="*/ 0 w 759"/>
                <a:gd name="T1" fmla="*/ 1009 h 1057"/>
                <a:gd name="T2" fmla="*/ 0 w 759"/>
                <a:gd name="T3" fmla="*/ 1057 h 1057"/>
                <a:gd name="T4" fmla="*/ 759 w 759"/>
                <a:gd name="T5" fmla="*/ 769 h 1057"/>
                <a:gd name="T6" fmla="*/ 474 w 759"/>
                <a:gd name="T7" fmla="*/ 0 h 1057"/>
                <a:gd name="T8" fmla="*/ 0 w 759"/>
                <a:gd name="T9" fmla="*/ 1009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9" h="1057">
                  <a:moveTo>
                    <a:pt x="0" y="1009"/>
                  </a:moveTo>
                  <a:lnTo>
                    <a:pt x="0" y="1057"/>
                  </a:lnTo>
                  <a:lnTo>
                    <a:pt x="759" y="769"/>
                  </a:lnTo>
                  <a:lnTo>
                    <a:pt x="474" y="0"/>
                  </a:lnTo>
                  <a:lnTo>
                    <a:pt x="0" y="1009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" name="Freeform 12"/>
            <p:cNvSpPr/>
            <p:nvPr>
              <p:custDataLst>
                <p:tags r:id="rId10"/>
              </p:custDataLst>
            </p:nvPr>
          </p:nvSpPr>
          <p:spPr bwMode="auto">
            <a:xfrm>
              <a:off x="1617662" y="2455707"/>
              <a:ext cx="1693863" cy="1258888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3"/>
            <p:cNvSpPr/>
            <p:nvPr>
              <p:custDataLst>
                <p:tags r:id="rId11"/>
              </p:custDataLst>
            </p:nvPr>
          </p:nvSpPr>
          <p:spPr bwMode="auto">
            <a:xfrm>
              <a:off x="1166812" y="1234920"/>
              <a:ext cx="1241425" cy="1677988"/>
            </a:xfrm>
            <a:custGeom>
              <a:gdLst>
                <a:gd name="T0" fmla="*/ 0 w 782"/>
                <a:gd name="T1" fmla="*/ 264 h 1057"/>
                <a:gd name="T2" fmla="*/ 284 w 782"/>
                <a:gd name="T3" fmla="*/ 1057 h 1057"/>
                <a:gd name="T4" fmla="*/ 782 w 782"/>
                <a:gd name="T5" fmla="*/ 0 h 1057"/>
                <a:gd name="T6" fmla="*/ 0 w 782"/>
                <a:gd name="T7" fmla="*/ 264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57">
                  <a:moveTo>
                    <a:pt x="0" y="264"/>
                  </a:moveTo>
                  <a:lnTo>
                    <a:pt x="284" y="1057"/>
                  </a:lnTo>
                  <a:lnTo>
                    <a:pt x="782" y="0"/>
                  </a:lnTo>
                  <a:lnTo>
                    <a:pt x="0" y="264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9" name="Freeform 16"/>
            <p:cNvSpPr/>
            <p:nvPr>
              <p:custDataLst>
                <p:tags r:id="rId12"/>
              </p:custDataLst>
            </p:nvPr>
          </p:nvSpPr>
          <p:spPr bwMode="auto">
            <a:xfrm>
              <a:off x="4102099" y="1539720"/>
              <a:ext cx="1203325" cy="171608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0" name="Freeform 17"/>
            <p:cNvSpPr/>
            <p:nvPr>
              <p:custDataLst>
                <p:tags r:id="rId13"/>
              </p:custDataLst>
            </p:nvPr>
          </p:nvSpPr>
          <p:spPr bwMode="auto">
            <a:xfrm>
              <a:off x="2859087" y="776132"/>
              <a:ext cx="1243013" cy="1679575"/>
            </a:xfrm>
            <a:custGeom>
              <a:gdLst>
                <a:gd name="T0" fmla="*/ 498 w 783"/>
                <a:gd name="T1" fmla="*/ 0 h 1058"/>
                <a:gd name="T2" fmla="*/ 0 w 783"/>
                <a:gd name="T3" fmla="*/ 1058 h 1058"/>
                <a:gd name="T4" fmla="*/ 783 w 783"/>
                <a:gd name="T5" fmla="*/ 769 h 1058"/>
                <a:gd name="T6" fmla="*/ 498 w 783"/>
                <a:gd name="T7" fmla="*/ 0 h 10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3" h="1058">
                  <a:moveTo>
                    <a:pt x="498" y="0"/>
                  </a:moveTo>
                  <a:lnTo>
                    <a:pt x="0" y="1058"/>
                  </a:lnTo>
                  <a:lnTo>
                    <a:pt x="783" y="769"/>
                  </a:lnTo>
                  <a:lnTo>
                    <a:pt x="498" y="0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1" name="Freeform 18"/>
            <p:cNvSpPr/>
            <p:nvPr>
              <p:custDataLst>
                <p:tags r:id="rId14"/>
              </p:custDataLst>
            </p:nvPr>
          </p:nvSpPr>
          <p:spPr bwMode="auto">
            <a:xfrm>
              <a:off x="1957387" y="14132"/>
              <a:ext cx="1692275" cy="1220788"/>
            </a:xfrm>
            <a:custGeom>
              <a:gdLst>
                <a:gd name="T0" fmla="*/ 0 w 1066"/>
                <a:gd name="T1" fmla="*/ 0 h 769"/>
                <a:gd name="T2" fmla="*/ 284 w 1066"/>
                <a:gd name="T3" fmla="*/ 769 h 769"/>
                <a:gd name="T4" fmla="*/ 1066 w 1066"/>
                <a:gd name="T5" fmla="*/ 480 h 769"/>
                <a:gd name="T6" fmla="*/ 47 w 1066"/>
                <a:gd name="T7" fmla="*/ 0 h 769"/>
                <a:gd name="T8" fmla="*/ 0 w 1066"/>
                <a:gd name="T9" fmla="*/ 0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6" h="769">
                  <a:moveTo>
                    <a:pt x="0" y="0"/>
                  </a:moveTo>
                  <a:lnTo>
                    <a:pt x="284" y="769"/>
                  </a:lnTo>
                  <a:lnTo>
                    <a:pt x="1066" y="480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2" name="Freeform 19"/>
            <p:cNvSpPr/>
            <p:nvPr>
              <p:custDataLst>
                <p:tags r:id="rId15"/>
              </p:custDataLst>
            </p:nvPr>
          </p:nvSpPr>
          <p:spPr bwMode="auto">
            <a:xfrm>
              <a:off x="2859087" y="2455707"/>
              <a:ext cx="1693863" cy="1258888"/>
            </a:xfrm>
            <a:custGeom>
              <a:gdLst>
                <a:gd name="T0" fmla="*/ 285 w 1067"/>
                <a:gd name="T1" fmla="*/ 793 h 793"/>
                <a:gd name="T2" fmla="*/ 1067 w 1067"/>
                <a:gd name="T3" fmla="*/ 504 h 793"/>
                <a:gd name="T4" fmla="*/ 0 w 1067"/>
                <a:gd name="T5" fmla="*/ 0 h 793"/>
                <a:gd name="T6" fmla="*/ 285 w 1067"/>
                <a:gd name="T7" fmla="*/ 793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285" y="793"/>
                  </a:moveTo>
                  <a:lnTo>
                    <a:pt x="1067" y="504"/>
                  </a:lnTo>
                  <a:lnTo>
                    <a:pt x="0" y="0"/>
                  </a:lnTo>
                  <a:lnTo>
                    <a:pt x="285" y="793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3" name="Freeform 20"/>
            <p:cNvSpPr/>
            <p:nvPr>
              <p:custDataLst>
                <p:tags r:id="rId16"/>
              </p:custDataLst>
            </p:nvPr>
          </p:nvSpPr>
          <p:spPr bwMode="auto">
            <a:xfrm>
              <a:off x="2031999" y="14132"/>
              <a:ext cx="1617663" cy="762000"/>
            </a:xfrm>
            <a:custGeom>
              <a:gdLst>
                <a:gd name="T0" fmla="*/ 0 w 1019"/>
                <a:gd name="T1" fmla="*/ 0 h 480"/>
                <a:gd name="T2" fmla="*/ 1019 w 1019"/>
                <a:gd name="T3" fmla="*/ 480 h 480"/>
                <a:gd name="T4" fmla="*/ 853 w 1019"/>
                <a:gd name="T5" fmla="*/ 0 h 480"/>
                <a:gd name="T6" fmla="*/ 0 w 1019"/>
                <a:gd name="T7" fmla="*/ 0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19" h="480">
                  <a:moveTo>
                    <a:pt x="0" y="0"/>
                  </a:moveTo>
                  <a:lnTo>
                    <a:pt x="1019" y="480"/>
                  </a:lnTo>
                  <a:lnTo>
                    <a:pt x="85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4" name="Freeform 21"/>
            <p:cNvSpPr/>
            <p:nvPr>
              <p:custDataLst>
                <p:tags r:id="rId17"/>
              </p:custDataLst>
            </p:nvPr>
          </p:nvSpPr>
          <p:spPr bwMode="auto">
            <a:xfrm>
              <a:off x="3649662" y="14132"/>
              <a:ext cx="1241425" cy="762000"/>
            </a:xfrm>
            <a:custGeom>
              <a:gdLst>
                <a:gd name="T0" fmla="*/ 214 w 782"/>
                <a:gd name="T1" fmla="*/ 0 h 480"/>
                <a:gd name="T2" fmla="*/ 0 w 782"/>
                <a:gd name="T3" fmla="*/ 480 h 480"/>
                <a:gd name="T4" fmla="*/ 782 w 782"/>
                <a:gd name="T5" fmla="*/ 192 h 480"/>
                <a:gd name="T6" fmla="*/ 711 w 782"/>
                <a:gd name="T7" fmla="*/ 0 h 480"/>
                <a:gd name="T8" fmla="*/ 214 w 782"/>
                <a:gd name="T9" fmla="*/ 0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2" h="480">
                  <a:moveTo>
                    <a:pt x="214" y="0"/>
                  </a:moveTo>
                  <a:lnTo>
                    <a:pt x="0" y="480"/>
                  </a:lnTo>
                  <a:lnTo>
                    <a:pt x="782" y="192"/>
                  </a:lnTo>
                  <a:lnTo>
                    <a:pt x="711" y="0"/>
                  </a:lnTo>
                  <a:lnTo>
                    <a:pt x="214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22"/>
            <p:cNvSpPr/>
            <p:nvPr>
              <p:custDataLst>
                <p:tags r:id="rId18"/>
              </p:custDataLst>
            </p:nvPr>
          </p:nvSpPr>
          <p:spPr bwMode="auto">
            <a:xfrm>
              <a:off x="4891087" y="14132"/>
              <a:ext cx="1130300" cy="1525588"/>
            </a:xfrm>
            <a:custGeom>
              <a:gdLst>
                <a:gd name="T0" fmla="*/ 498 w 712"/>
                <a:gd name="T1" fmla="*/ 0 h 961"/>
                <a:gd name="T2" fmla="*/ 0 w 712"/>
                <a:gd name="T3" fmla="*/ 192 h 961"/>
                <a:gd name="T4" fmla="*/ 261 w 712"/>
                <a:gd name="T5" fmla="*/ 961 h 961"/>
                <a:gd name="T6" fmla="*/ 712 w 712"/>
                <a:gd name="T7" fmla="*/ 0 h 961"/>
                <a:gd name="T8" fmla="*/ 498 w 712"/>
                <a:gd name="T9" fmla="*/ 0 h 9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12" h="961">
                  <a:moveTo>
                    <a:pt x="498" y="0"/>
                  </a:moveTo>
                  <a:lnTo>
                    <a:pt x="0" y="192"/>
                  </a:lnTo>
                  <a:lnTo>
                    <a:pt x="261" y="961"/>
                  </a:lnTo>
                  <a:lnTo>
                    <a:pt x="712" y="0"/>
                  </a:lnTo>
                  <a:lnTo>
                    <a:pt x="498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23"/>
            <p:cNvSpPr/>
            <p:nvPr>
              <p:custDataLst>
                <p:tags r:id="rId19"/>
              </p:custDataLst>
            </p:nvPr>
          </p:nvSpPr>
          <p:spPr bwMode="auto">
            <a:xfrm>
              <a:off x="5305424" y="1082520"/>
              <a:ext cx="1693863" cy="1258888"/>
            </a:xfrm>
            <a:custGeom>
              <a:gdLst>
                <a:gd name="T0" fmla="*/ 0 w 1067"/>
                <a:gd name="T1" fmla="*/ 288 h 793"/>
                <a:gd name="T2" fmla="*/ 1067 w 1067"/>
                <a:gd name="T3" fmla="*/ 793 h 793"/>
                <a:gd name="T4" fmla="*/ 782 w 1067"/>
                <a:gd name="T5" fmla="*/ 0 h 793"/>
                <a:gd name="T6" fmla="*/ 0 w 1067"/>
                <a:gd name="T7" fmla="*/ 288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0" y="288"/>
                  </a:moveTo>
                  <a:lnTo>
                    <a:pt x="1067" y="793"/>
                  </a:lnTo>
                  <a:lnTo>
                    <a:pt x="782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24"/>
            <p:cNvSpPr/>
            <p:nvPr>
              <p:custDataLst>
                <p:tags r:id="rId20"/>
              </p:custDataLst>
            </p:nvPr>
          </p:nvSpPr>
          <p:spPr bwMode="auto">
            <a:xfrm>
              <a:off x="6546849" y="1082520"/>
              <a:ext cx="1693863" cy="1258888"/>
            </a:xfrm>
            <a:custGeom>
              <a:gdLst>
                <a:gd name="T0" fmla="*/ 285 w 1067"/>
                <a:gd name="T1" fmla="*/ 793 h 793"/>
                <a:gd name="T2" fmla="*/ 1067 w 1067"/>
                <a:gd name="T3" fmla="*/ 504 h 793"/>
                <a:gd name="T4" fmla="*/ 0 w 1067"/>
                <a:gd name="T5" fmla="*/ 0 h 793"/>
                <a:gd name="T6" fmla="*/ 285 w 1067"/>
                <a:gd name="T7" fmla="*/ 793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285" y="793"/>
                  </a:moveTo>
                  <a:lnTo>
                    <a:pt x="1067" y="504"/>
                  </a:lnTo>
                  <a:lnTo>
                    <a:pt x="0" y="0"/>
                  </a:lnTo>
                  <a:lnTo>
                    <a:pt x="285" y="793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25"/>
            <p:cNvSpPr/>
            <p:nvPr>
              <p:custDataLst>
                <p:tags r:id="rId21"/>
              </p:custDataLst>
            </p:nvPr>
          </p:nvSpPr>
          <p:spPr bwMode="auto">
            <a:xfrm>
              <a:off x="9031287" y="204632"/>
              <a:ext cx="1693863" cy="1220788"/>
            </a:xfrm>
            <a:custGeom>
              <a:gdLst>
                <a:gd name="T0" fmla="*/ 284 w 1067"/>
                <a:gd name="T1" fmla="*/ 769 h 769"/>
                <a:gd name="T2" fmla="*/ 1067 w 1067"/>
                <a:gd name="T3" fmla="*/ 481 h 769"/>
                <a:gd name="T4" fmla="*/ 0 w 1067"/>
                <a:gd name="T5" fmla="*/ 0 h 769"/>
                <a:gd name="T6" fmla="*/ 284 w 1067"/>
                <a:gd name="T7" fmla="*/ 769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69">
                  <a:moveTo>
                    <a:pt x="284" y="769"/>
                  </a:moveTo>
                  <a:lnTo>
                    <a:pt x="1067" y="481"/>
                  </a:lnTo>
                  <a:lnTo>
                    <a:pt x="0" y="0"/>
                  </a:lnTo>
                  <a:lnTo>
                    <a:pt x="284" y="76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26"/>
            <p:cNvSpPr/>
            <p:nvPr>
              <p:custDataLst>
                <p:tags r:id="rId22"/>
              </p:custDataLst>
            </p:nvPr>
          </p:nvSpPr>
          <p:spPr bwMode="auto">
            <a:xfrm>
              <a:off x="6546849" y="14132"/>
              <a:ext cx="1243013" cy="1068388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3" h="673">
                  <a:moveTo>
                    <a:pt x="640" y="0"/>
                  </a:moveTo>
                  <a:lnTo>
                    <a:pt x="332" y="0"/>
                  </a:lnTo>
                  <a:lnTo>
                    <a:pt x="0" y="673"/>
                  </a:lnTo>
                  <a:lnTo>
                    <a:pt x="783" y="384"/>
                  </a:lnTo>
                  <a:lnTo>
                    <a:pt x="640" y="0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0" name="Freeform 27"/>
            <p:cNvSpPr/>
            <p:nvPr>
              <p:custDataLst>
                <p:tags r:id="rId23"/>
              </p:custDataLst>
            </p:nvPr>
          </p:nvSpPr>
          <p:spPr bwMode="auto">
            <a:xfrm>
              <a:off x="7789862" y="204632"/>
              <a:ext cx="1241425" cy="1677988"/>
            </a:xfrm>
            <a:custGeom>
              <a:gdLst>
                <a:gd name="T0" fmla="*/ 284 w 782"/>
                <a:gd name="T1" fmla="*/ 1057 h 1057"/>
                <a:gd name="T2" fmla="*/ 782 w 782"/>
                <a:gd name="T3" fmla="*/ 0 h 1057"/>
                <a:gd name="T4" fmla="*/ 0 w 782"/>
                <a:gd name="T5" fmla="*/ 264 h 1057"/>
                <a:gd name="T6" fmla="*/ 284 w 782"/>
                <a:gd name="T7" fmla="*/ 1057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57">
                  <a:moveTo>
                    <a:pt x="284" y="1057"/>
                  </a:moveTo>
                  <a:lnTo>
                    <a:pt x="782" y="0"/>
                  </a:lnTo>
                  <a:lnTo>
                    <a:pt x="0" y="264"/>
                  </a:lnTo>
                  <a:lnTo>
                    <a:pt x="284" y="1057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Freeform 29"/>
            <p:cNvSpPr/>
            <p:nvPr>
              <p:custDataLst>
                <p:tags r:id="rId24"/>
              </p:custDataLst>
            </p:nvPr>
          </p:nvSpPr>
          <p:spPr bwMode="auto">
            <a:xfrm>
              <a:off x="10348912" y="14132"/>
              <a:ext cx="1617663" cy="954088"/>
            </a:xfrm>
            <a:custGeom>
              <a:gdLst>
                <a:gd name="T0" fmla="*/ 308 w 1019"/>
                <a:gd name="T1" fmla="*/ 0 h 601"/>
                <a:gd name="T2" fmla="*/ 0 w 1019"/>
                <a:gd name="T3" fmla="*/ 0 h 601"/>
                <a:gd name="T4" fmla="*/ 237 w 1019"/>
                <a:gd name="T5" fmla="*/ 601 h 601"/>
                <a:gd name="T6" fmla="*/ 1019 w 1019"/>
                <a:gd name="T7" fmla="*/ 312 h 601"/>
                <a:gd name="T8" fmla="*/ 1019 w 1019"/>
                <a:gd name="T9" fmla="*/ 312 h 601"/>
                <a:gd name="T10" fmla="*/ 308 w 1019"/>
                <a:gd name="T11" fmla="*/ 0 h 6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9" h="601">
                  <a:moveTo>
                    <a:pt x="308" y="0"/>
                  </a:moveTo>
                  <a:lnTo>
                    <a:pt x="0" y="0"/>
                  </a:lnTo>
                  <a:lnTo>
                    <a:pt x="237" y="601"/>
                  </a:lnTo>
                  <a:lnTo>
                    <a:pt x="1019" y="312"/>
                  </a:lnTo>
                  <a:lnTo>
                    <a:pt x="1019" y="312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Freeform 30"/>
            <p:cNvSpPr/>
            <p:nvPr>
              <p:custDataLst>
                <p:tags r:id="rId25"/>
              </p:custDataLst>
            </p:nvPr>
          </p:nvSpPr>
          <p:spPr bwMode="auto">
            <a:xfrm>
              <a:off x="11777662" y="14132"/>
              <a:ext cx="414338" cy="495300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Freeform 30"/>
            <p:cNvSpPr/>
            <p:nvPr>
              <p:custDataLst>
                <p:tags r:id="rId26"/>
              </p:custDataLst>
            </p:nvPr>
          </p:nvSpPr>
          <p:spPr bwMode="auto">
            <a:xfrm rot="18373821">
              <a:off x="222116" y="-337997"/>
              <a:ext cx="414393" cy="879495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  <a:gd name="connsiteX0" fmla="*/ 0 w 8890"/>
                <a:gd name="connsiteY0" fmla="*/ 0 h 10696"/>
                <a:gd name="connsiteX1" fmla="*/ 3449 w 8890"/>
                <a:gd name="connsiteY1" fmla="*/ 10696 h 10696"/>
                <a:gd name="connsiteX2" fmla="*/ 3449 w 8890"/>
                <a:gd name="connsiteY2" fmla="*/ 10696 h 10696"/>
                <a:gd name="connsiteX3" fmla="*/ 8890 w 8890"/>
                <a:gd name="connsiteY3" fmla="*/ 696 h 10696"/>
                <a:gd name="connsiteX4" fmla="*/ 0 w 8890"/>
                <a:gd name="connsiteY4" fmla="*/ 0 h 10696"/>
                <a:gd name="connsiteX0-1" fmla="*/ 0 w 7997"/>
                <a:gd name="connsiteY0-2" fmla="*/ 0 h 10000"/>
                <a:gd name="connsiteX1-3" fmla="*/ 3880 w 7997"/>
                <a:gd name="connsiteY1-4" fmla="*/ 10000 h 10000"/>
                <a:gd name="connsiteX2-5" fmla="*/ 3880 w 7997"/>
                <a:gd name="connsiteY2-6" fmla="*/ 10000 h 10000"/>
                <a:gd name="connsiteX3-7" fmla="*/ 7997 w 7997"/>
                <a:gd name="connsiteY3-8" fmla="*/ 2894 h 10000"/>
                <a:gd name="connsiteX4-9" fmla="*/ 0 w 7997"/>
                <a:gd name="connsiteY4-10" fmla="*/ 0 h 10000"/>
                <a:gd name="connsiteX0-11" fmla="*/ 0 w 18109"/>
                <a:gd name="connsiteY0-12" fmla="*/ 0 h 10000"/>
                <a:gd name="connsiteX1-13" fmla="*/ 4852 w 18109"/>
                <a:gd name="connsiteY1-14" fmla="*/ 10000 h 10000"/>
                <a:gd name="connsiteX2-15" fmla="*/ 4852 w 18109"/>
                <a:gd name="connsiteY2-16" fmla="*/ 10000 h 10000"/>
                <a:gd name="connsiteX3-17" fmla="*/ 18109 w 18109"/>
                <a:gd name="connsiteY3-18" fmla="*/ 5345 h 10000"/>
                <a:gd name="connsiteX4-19" fmla="*/ 0 w 18109"/>
                <a:gd name="connsiteY4-20" fmla="*/ 0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109" h="10000">
                  <a:moveTo>
                    <a:pt x="0" y="0"/>
                  </a:moveTo>
                  <a:lnTo>
                    <a:pt x="4852" y="10000"/>
                  </a:lnTo>
                  <a:lnTo>
                    <a:pt x="4852" y="10000"/>
                  </a:lnTo>
                  <a:lnTo>
                    <a:pt x="18109" y="53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DB900"/>
                </a:solidFill>
              </a:endParaRPr>
            </a:p>
          </p:txBody>
        </p:sp>
        <p:sp>
          <p:nvSpPr>
            <p:cNvPr id="34" name="Freeform 26"/>
            <p:cNvSpPr/>
            <p:nvPr>
              <p:custDataLst>
                <p:tags r:id="rId27"/>
              </p:custDataLst>
            </p:nvPr>
          </p:nvSpPr>
          <p:spPr bwMode="auto">
            <a:xfrm>
              <a:off x="9029698" y="-37031"/>
              <a:ext cx="990985" cy="241663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  <a:gd name="connsiteX0" fmla="*/ 8980 w 10000"/>
                <a:gd name="connsiteY0" fmla="*/ 6331 h 10000"/>
                <a:gd name="connsiteX1" fmla="*/ 4240 w 10000"/>
                <a:gd name="connsiteY1" fmla="*/ 0 h 10000"/>
                <a:gd name="connsiteX2" fmla="*/ 0 w 10000"/>
                <a:gd name="connsiteY2" fmla="*/ 10000 h 10000"/>
                <a:gd name="connsiteX3" fmla="*/ 10000 w 10000"/>
                <a:gd name="connsiteY3" fmla="*/ 5706 h 10000"/>
                <a:gd name="connsiteX4" fmla="*/ 8980 w 10000"/>
                <a:gd name="connsiteY4" fmla="*/ 6331 h 10000"/>
                <a:gd name="connsiteX0-1" fmla="*/ 8980 w 8980"/>
                <a:gd name="connsiteY0-2" fmla="*/ 6331 h 10000"/>
                <a:gd name="connsiteX1-3" fmla="*/ 4240 w 8980"/>
                <a:gd name="connsiteY1-4" fmla="*/ 0 h 10000"/>
                <a:gd name="connsiteX2-5" fmla="*/ 0 w 8980"/>
                <a:gd name="connsiteY2-6" fmla="*/ 10000 h 10000"/>
                <a:gd name="connsiteX3-7" fmla="*/ 7682 w 8980"/>
                <a:gd name="connsiteY3-8" fmla="*/ 8285 h 10000"/>
                <a:gd name="connsiteX4-9" fmla="*/ 8980 w 8980"/>
                <a:gd name="connsiteY4-10" fmla="*/ 6331 h 10000"/>
                <a:gd name="connsiteX0-11" fmla="*/ 10000 w 10000"/>
                <a:gd name="connsiteY0-12" fmla="*/ 0 h 3669"/>
                <a:gd name="connsiteX1-13" fmla="*/ 1243 w 10000"/>
                <a:gd name="connsiteY1-14" fmla="*/ 1407 h 3669"/>
                <a:gd name="connsiteX2-15" fmla="*/ 0 w 10000"/>
                <a:gd name="connsiteY2-16" fmla="*/ 3669 h 3669"/>
                <a:gd name="connsiteX3-17" fmla="*/ 8555 w 10000"/>
                <a:gd name="connsiteY3-18" fmla="*/ 1954 h 3669"/>
                <a:gd name="connsiteX4-19" fmla="*/ 10000 w 10000"/>
                <a:gd name="connsiteY4-20" fmla="*/ 0 h 3669"/>
                <a:gd name="connsiteX0-21" fmla="*/ 8878 w 8878"/>
                <a:gd name="connsiteY0-22" fmla="*/ 639 h 6165"/>
                <a:gd name="connsiteX1-23" fmla="*/ 1243 w 8878"/>
                <a:gd name="connsiteY1-24" fmla="*/ 0 h 6165"/>
                <a:gd name="connsiteX2-25" fmla="*/ 0 w 8878"/>
                <a:gd name="connsiteY2-26" fmla="*/ 6165 h 6165"/>
                <a:gd name="connsiteX3-27" fmla="*/ 8555 w 8878"/>
                <a:gd name="connsiteY3-28" fmla="*/ 1491 h 6165"/>
                <a:gd name="connsiteX4-29" fmla="*/ 8878 w 8878"/>
                <a:gd name="connsiteY4-30" fmla="*/ 639 h 616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8878" h="6165">
                  <a:moveTo>
                    <a:pt x="8878" y="639"/>
                  </a:moveTo>
                  <a:lnTo>
                    <a:pt x="1243" y="0"/>
                  </a:lnTo>
                  <a:lnTo>
                    <a:pt x="0" y="6165"/>
                  </a:lnTo>
                  <a:lnTo>
                    <a:pt x="8555" y="1491"/>
                  </a:lnTo>
                  <a:lnTo>
                    <a:pt x="8878" y="63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62" name="TextBox 61"/>
          <p:cNvSpPr txBox="1"/>
          <p:nvPr>
            <p:custDataLst>
              <p:tags r:id="rId28"/>
            </p:custDataLst>
          </p:nvPr>
        </p:nvSpPr>
        <p:spPr>
          <a:xfrm>
            <a:off x="4679564" y="1457278"/>
            <a:ext cx="96532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9900" b="1" kern="1200">
                <a:solidFill>
                  <a:srgbClr val="5FCAC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0">
                <a:solidFill>
                  <a:schemeClr val="accent1"/>
                </a:solidFill>
              </a:rPr>
              <a:t>1</a:t>
            </a:r>
            <a:endParaRPr lang="zh-CN" altLang="en-US" sz="12000">
              <a:solidFill>
                <a:schemeClr val="accent1"/>
              </a:solidFill>
            </a:endParaRPr>
          </a:p>
        </p:txBody>
      </p:sp>
      <p:sp>
        <p:nvSpPr>
          <p:cNvPr id="64" name="文本框 78"/>
          <p:cNvSpPr txBox="1"/>
          <p:nvPr>
            <p:custDataLst>
              <p:tags r:id="rId29"/>
            </p:custDataLst>
          </p:nvPr>
        </p:nvSpPr>
        <p:spPr>
          <a:xfrm>
            <a:off x="4230553" y="3747232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rgbClr val="F5841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>
                <a:solidFill>
                  <a:schemeClr val="accent1"/>
                </a:solidFill>
              </a:rPr>
              <a:t>理论依据</a:t>
            </a:r>
          </a:p>
        </p:txBody>
      </p:sp>
      <p:grpSp>
        <p:nvGrpSpPr>
          <p:cNvPr id="65" name="组合 64"/>
          <p:cNvGrpSpPr/>
          <p:nvPr>
            <p:custDataLst>
              <p:tags r:id="rId30"/>
            </p:custDataLst>
          </p:nvPr>
        </p:nvGrpSpPr>
        <p:grpSpPr>
          <a:xfrm>
            <a:off x="7325374" y="4777503"/>
            <a:ext cx="4883789" cy="2129365"/>
            <a:chOff x="7325374" y="4777503"/>
            <a:chExt cx="4883789" cy="2129365"/>
          </a:xfrm>
        </p:grpSpPr>
        <p:sp>
          <p:nvSpPr>
            <p:cNvPr id="67" name="Freeform 24"/>
            <p:cNvSpPr/>
            <p:nvPr>
              <p:custDataLst>
                <p:tags r:id="rId31"/>
              </p:custDataLst>
            </p:nvPr>
          </p:nvSpPr>
          <p:spPr bwMode="auto">
            <a:xfrm rot="10800000">
              <a:off x="11031618" y="4777503"/>
              <a:ext cx="1164443" cy="933878"/>
            </a:xfrm>
            <a:custGeom>
              <a:gdLst>
                <a:gd name="T0" fmla="*/ 285 w 1067"/>
                <a:gd name="T1" fmla="*/ 793 h 793"/>
                <a:gd name="T2" fmla="*/ 1067 w 1067"/>
                <a:gd name="T3" fmla="*/ 504 h 793"/>
                <a:gd name="T4" fmla="*/ 0 w 1067"/>
                <a:gd name="T5" fmla="*/ 0 h 793"/>
                <a:gd name="T6" fmla="*/ 285 w 1067"/>
                <a:gd name="T7" fmla="*/ 793 h 793"/>
                <a:gd name="connsiteX0" fmla="*/ 0 w 7329"/>
                <a:gd name="connsiteY0" fmla="*/ 8286 h 8286"/>
                <a:gd name="connsiteX1" fmla="*/ 7329 w 7329"/>
                <a:gd name="connsiteY1" fmla="*/ 4642 h 8286"/>
                <a:gd name="connsiteX2" fmla="*/ 4 w 7329"/>
                <a:gd name="connsiteY2" fmla="*/ 0 h 8286"/>
                <a:gd name="connsiteX3" fmla="*/ 0 w 7329"/>
                <a:gd name="connsiteY3" fmla="*/ 8286 h 8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9" h="8286">
                  <a:moveTo>
                    <a:pt x="0" y="8286"/>
                  </a:moveTo>
                  <a:lnTo>
                    <a:pt x="7329" y="4642"/>
                  </a:lnTo>
                  <a:lnTo>
                    <a:pt x="4" y="0"/>
                  </a:lnTo>
                  <a:cubicBezTo>
                    <a:pt x="3" y="2762"/>
                    <a:pt x="1" y="5524"/>
                    <a:pt x="0" y="8286"/>
                  </a:cubicBez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8" name="Freeform 25"/>
            <p:cNvSpPr/>
            <p:nvPr>
              <p:custDataLst>
                <p:tags r:id="rId32"/>
              </p:custDataLst>
            </p:nvPr>
          </p:nvSpPr>
          <p:spPr bwMode="auto">
            <a:xfrm rot="10800000">
              <a:off x="8701256" y="5597567"/>
              <a:ext cx="1588816" cy="1092945"/>
            </a:xfrm>
            <a:custGeom>
              <a:gdLst>
                <a:gd name="T0" fmla="*/ 284 w 1067"/>
                <a:gd name="T1" fmla="*/ 769 h 769"/>
                <a:gd name="T2" fmla="*/ 1067 w 1067"/>
                <a:gd name="T3" fmla="*/ 481 h 769"/>
                <a:gd name="T4" fmla="*/ 0 w 1067"/>
                <a:gd name="T5" fmla="*/ 0 h 769"/>
                <a:gd name="T6" fmla="*/ 284 w 1067"/>
                <a:gd name="T7" fmla="*/ 769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69">
                  <a:moveTo>
                    <a:pt x="284" y="769"/>
                  </a:moveTo>
                  <a:lnTo>
                    <a:pt x="1067" y="481"/>
                  </a:lnTo>
                  <a:lnTo>
                    <a:pt x="0" y="0"/>
                  </a:lnTo>
                  <a:lnTo>
                    <a:pt x="284" y="76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69" name="Freeform 26"/>
            <p:cNvSpPr/>
            <p:nvPr>
              <p:custDataLst>
                <p:tags r:id="rId33"/>
              </p:custDataLst>
            </p:nvPr>
          </p:nvSpPr>
          <p:spPr bwMode="auto">
            <a:xfrm rot="10800000">
              <a:off x="11454509" y="6084860"/>
              <a:ext cx="754654" cy="776204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  <a:gd name="connsiteX0" fmla="*/ 4529 w 6355"/>
                <a:gd name="connsiteY0" fmla="*/ 0 h 8115"/>
                <a:gd name="connsiteX1" fmla="*/ 595 w 6355"/>
                <a:gd name="connsiteY1" fmla="*/ 0 h 8115"/>
                <a:gd name="connsiteX2" fmla="*/ 0 w 6355"/>
                <a:gd name="connsiteY2" fmla="*/ 8115 h 8115"/>
                <a:gd name="connsiteX3" fmla="*/ 6355 w 6355"/>
                <a:gd name="connsiteY3" fmla="*/ 5706 h 8115"/>
                <a:gd name="connsiteX4" fmla="*/ 4529 w 6355"/>
                <a:gd name="connsiteY4" fmla="*/ 0 h 8115"/>
                <a:gd name="connsiteX0-1" fmla="*/ 7312 w 10185"/>
                <a:gd name="connsiteY0-2" fmla="*/ 0 h 10000"/>
                <a:gd name="connsiteX1-3" fmla="*/ 78 w 10185"/>
                <a:gd name="connsiteY1-4" fmla="*/ 0 h 10000"/>
                <a:gd name="connsiteX2-5" fmla="*/ 185 w 10185"/>
                <a:gd name="connsiteY2-6" fmla="*/ 10000 h 10000"/>
                <a:gd name="connsiteX3-7" fmla="*/ 10185 w 10185"/>
                <a:gd name="connsiteY3-8" fmla="*/ 7031 h 10000"/>
                <a:gd name="connsiteX4-9" fmla="*/ 7312 w 10185"/>
                <a:gd name="connsiteY4-10" fmla="*/ 0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185" h="10000">
                  <a:moveTo>
                    <a:pt x="7312" y="0"/>
                  </a:moveTo>
                  <a:lnTo>
                    <a:pt x="78" y="0"/>
                  </a:lnTo>
                  <a:cubicBezTo>
                    <a:pt x="-233" y="3333"/>
                    <a:pt x="497" y="6667"/>
                    <a:pt x="185" y="10000"/>
                  </a:cubicBezTo>
                  <a:lnTo>
                    <a:pt x="10185" y="7031"/>
                  </a:lnTo>
                  <a:lnTo>
                    <a:pt x="7312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0" name="Freeform 27"/>
            <p:cNvSpPr/>
            <p:nvPr>
              <p:custDataLst>
                <p:tags r:id="rId34"/>
              </p:custDataLst>
            </p:nvPr>
          </p:nvSpPr>
          <p:spPr bwMode="auto">
            <a:xfrm rot="10800000">
              <a:off x="10290072" y="5188245"/>
              <a:ext cx="1164437" cy="1502267"/>
            </a:xfrm>
            <a:custGeom>
              <a:gdLst>
                <a:gd name="T0" fmla="*/ 284 w 782"/>
                <a:gd name="T1" fmla="*/ 1057 h 1057"/>
                <a:gd name="T2" fmla="*/ 782 w 782"/>
                <a:gd name="T3" fmla="*/ 0 h 1057"/>
                <a:gd name="T4" fmla="*/ 0 w 782"/>
                <a:gd name="T5" fmla="*/ 264 h 1057"/>
                <a:gd name="T6" fmla="*/ 284 w 782"/>
                <a:gd name="T7" fmla="*/ 1057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57">
                  <a:moveTo>
                    <a:pt x="284" y="1057"/>
                  </a:moveTo>
                  <a:lnTo>
                    <a:pt x="782" y="0"/>
                  </a:lnTo>
                  <a:lnTo>
                    <a:pt x="0" y="264"/>
                  </a:lnTo>
                  <a:lnTo>
                    <a:pt x="284" y="1057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1" name="Freeform 29"/>
            <p:cNvSpPr/>
            <p:nvPr>
              <p:custDataLst>
                <p:tags r:id="rId35"/>
              </p:custDataLst>
            </p:nvPr>
          </p:nvSpPr>
          <p:spPr bwMode="auto">
            <a:xfrm rot="10800000">
              <a:off x="7536819" y="6006888"/>
              <a:ext cx="1517342" cy="854174"/>
            </a:xfrm>
            <a:custGeom>
              <a:gdLst>
                <a:gd name="T0" fmla="*/ 308 w 1019"/>
                <a:gd name="T1" fmla="*/ 0 h 601"/>
                <a:gd name="T2" fmla="*/ 0 w 1019"/>
                <a:gd name="T3" fmla="*/ 0 h 601"/>
                <a:gd name="T4" fmla="*/ 237 w 1019"/>
                <a:gd name="T5" fmla="*/ 601 h 601"/>
                <a:gd name="T6" fmla="*/ 1019 w 1019"/>
                <a:gd name="T7" fmla="*/ 312 h 601"/>
                <a:gd name="T8" fmla="*/ 1019 w 1019"/>
                <a:gd name="T9" fmla="*/ 312 h 601"/>
                <a:gd name="T10" fmla="*/ 308 w 1019"/>
                <a:gd name="T11" fmla="*/ 0 h 6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9" h="601">
                  <a:moveTo>
                    <a:pt x="308" y="0"/>
                  </a:moveTo>
                  <a:lnTo>
                    <a:pt x="0" y="0"/>
                  </a:lnTo>
                  <a:lnTo>
                    <a:pt x="237" y="601"/>
                  </a:lnTo>
                  <a:lnTo>
                    <a:pt x="1019" y="312"/>
                  </a:lnTo>
                  <a:lnTo>
                    <a:pt x="1019" y="312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2" name="Freeform 30"/>
            <p:cNvSpPr/>
            <p:nvPr>
              <p:custDataLst>
                <p:tags r:id="rId36"/>
              </p:custDataLst>
            </p:nvPr>
          </p:nvSpPr>
          <p:spPr bwMode="auto">
            <a:xfrm rot="10800000">
              <a:off x="7325374" y="6417631"/>
              <a:ext cx="388642" cy="443431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  <p:sp>
          <p:nvSpPr>
            <p:cNvPr id="73" name="Freeform 26"/>
            <p:cNvSpPr/>
            <p:nvPr>
              <p:custDataLst>
                <p:tags r:id="rId37"/>
              </p:custDataLst>
            </p:nvPr>
          </p:nvSpPr>
          <p:spPr bwMode="auto">
            <a:xfrm rot="10800000">
              <a:off x="9362034" y="6690512"/>
              <a:ext cx="929528" cy="216356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  <a:gd name="connsiteX0" fmla="*/ 8980 w 10000"/>
                <a:gd name="connsiteY0" fmla="*/ 6331 h 10000"/>
                <a:gd name="connsiteX1" fmla="*/ 4240 w 10000"/>
                <a:gd name="connsiteY1" fmla="*/ 0 h 10000"/>
                <a:gd name="connsiteX2" fmla="*/ 0 w 10000"/>
                <a:gd name="connsiteY2" fmla="*/ 10000 h 10000"/>
                <a:gd name="connsiteX3" fmla="*/ 10000 w 10000"/>
                <a:gd name="connsiteY3" fmla="*/ 5706 h 10000"/>
                <a:gd name="connsiteX4" fmla="*/ 8980 w 10000"/>
                <a:gd name="connsiteY4" fmla="*/ 6331 h 10000"/>
                <a:gd name="connsiteX0-1" fmla="*/ 8980 w 8980"/>
                <a:gd name="connsiteY0-2" fmla="*/ 6331 h 10000"/>
                <a:gd name="connsiteX1-3" fmla="*/ 4240 w 8980"/>
                <a:gd name="connsiteY1-4" fmla="*/ 0 h 10000"/>
                <a:gd name="connsiteX2-5" fmla="*/ 0 w 8980"/>
                <a:gd name="connsiteY2-6" fmla="*/ 10000 h 10000"/>
                <a:gd name="connsiteX3-7" fmla="*/ 7682 w 8980"/>
                <a:gd name="connsiteY3-8" fmla="*/ 8285 h 10000"/>
                <a:gd name="connsiteX4-9" fmla="*/ 8980 w 8980"/>
                <a:gd name="connsiteY4-10" fmla="*/ 6331 h 10000"/>
                <a:gd name="connsiteX0-11" fmla="*/ 10000 w 10000"/>
                <a:gd name="connsiteY0-12" fmla="*/ 0 h 3669"/>
                <a:gd name="connsiteX1-13" fmla="*/ 1243 w 10000"/>
                <a:gd name="connsiteY1-14" fmla="*/ 1407 h 3669"/>
                <a:gd name="connsiteX2-15" fmla="*/ 0 w 10000"/>
                <a:gd name="connsiteY2-16" fmla="*/ 3669 h 3669"/>
                <a:gd name="connsiteX3-17" fmla="*/ 8555 w 10000"/>
                <a:gd name="connsiteY3-18" fmla="*/ 1954 h 3669"/>
                <a:gd name="connsiteX4-19" fmla="*/ 10000 w 10000"/>
                <a:gd name="connsiteY4-20" fmla="*/ 0 h 3669"/>
                <a:gd name="connsiteX0-21" fmla="*/ 8878 w 8878"/>
                <a:gd name="connsiteY0-22" fmla="*/ 639 h 6165"/>
                <a:gd name="connsiteX1-23" fmla="*/ 1243 w 8878"/>
                <a:gd name="connsiteY1-24" fmla="*/ 0 h 6165"/>
                <a:gd name="connsiteX2-25" fmla="*/ 0 w 8878"/>
                <a:gd name="connsiteY2-26" fmla="*/ 6165 h 6165"/>
                <a:gd name="connsiteX3-27" fmla="*/ 8555 w 8878"/>
                <a:gd name="connsiteY3-28" fmla="*/ 1491 h 6165"/>
                <a:gd name="connsiteX4-29" fmla="*/ 8878 w 8878"/>
                <a:gd name="connsiteY4-30" fmla="*/ 639 h 616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8878" h="6165">
                  <a:moveTo>
                    <a:pt x="8878" y="639"/>
                  </a:moveTo>
                  <a:lnTo>
                    <a:pt x="1243" y="0"/>
                  </a:lnTo>
                  <a:lnTo>
                    <a:pt x="0" y="6165"/>
                  </a:lnTo>
                  <a:lnTo>
                    <a:pt x="8555" y="1491"/>
                  </a:lnTo>
                  <a:lnTo>
                    <a:pt x="8878" y="63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endParaRPr>
            </a:p>
          </p:txBody>
        </p:sp>
      </p:grpSp>
      <p:sp>
        <p:nvSpPr>
          <p:cNvPr id="76" name="文本框 46"/>
          <p:cNvSpPr txBox="1"/>
          <p:nvPr>
            <p:custDataLst>
              <p:tags r:id="rId38"/>
            </p:custDataLst>
          </p:nvPr>
        </p:nvSpPr>
        <p:spPr>
          <a:xfrm>
            <a:off x="5531403" y="2359013"/>
            <a:ext cx="21250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schemeClr val="bg1">
                    <a:lumMod val="85000"/>
                  </a:schemeClr>
                </a:solidFill>
              </a:rPr>
              <a:t>Part one</a:t>
            </a:r>
            <a:endParaRPr lang="zh-CN" altLang="en-US" sz="4400">
              <a:solidFill>
                <a:schemeClr val="bg1">
                  <a:lumMod val="85000"/>
                </a:schemeClr>
              </a:solidFill>
            </a:endParaRPr>
          </a:p>
        </p:txBody>
      </p:sp>
      <p:grpSp>
        <p:nvGrpSpPr>
          <p:cNvPr id="77" name="组合 76"/>
          <p:cNvGrpSpPr/>
          <p:nvPr>
            <p:custDataLst>
              <p:tags r:id="rId39"/>
            </p:custDataLst>
          </p:nvPr>
        </p:nvGrpSpPr>
        <p:grpSpPr>
          <a:xfrm rot="2484086">
            <a:off x="3923329" y="3309854"/>
            <a:ext cx="406107" cy="1155987"/>
            <a:chOff x="4454660" y="3810474"/>
            <a:chExt cx="406107" cy="1155987"/>
          </a:xfrm>
        </p:grpSpPr>
        <p:sp>
          <p:nvSpPr>
            <p:cNvPr id="78" name="Freeform 16"/>
            <p:cNvSpPr/>
            <p:nvPr>
              <p:custDataLst>
                <p:tags r:id="rId40"/>
              </p:custDataLst>
            </p:nvPr>
          </p:nvSpPr>
          <p:spPr bwMode="auto">
            <a:xfrm flipV="1">
              <a:off x="4459674" y="3810474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9" name="Freeform 30"/>
            <p:cNvSpPr/>
            <p:nvPr>
              <p:custDataLst>
                <p:tags r:id="rId41"/>
              </p:custDataLst>
            </p:nvPr>
          </p:nvSpPr>
          <p:spPr bwMode="auto">
            <a:xfrm rot="15296182">
              <a:off x="4522923" y="4261161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0" name="Freeform 12"/>
            <p:cNvSpPr/>
            <p:nvPr>
              <p:custDataLst>
                <p:tags r:id="rId42"/>
              </p:custDataLst>
            </p:nvPr>
          </p:nvSpPr>
          <p:spPr bwMode="auto">
            <a:xfrm rot="7160246">
              <a:off x="4384500" y="4490194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81" name="组合 80"/>
          <p:cNvGrpSpPr/>
          <p:nvPr>
            <p:custDataLst>
              <p:tags r:id="rId43"/>
            </p:custDataLst>
          </p:nvPr>
        </p:nvGrpSpPr>
        <p:grpSpPr>
          <a:xfrm rot="13396910" flipV="1">
            <a:off x="7795736" y="4320800"/>
            <a:ext cx="406107" cy="1155987"/>
            <a:chOff x="11762339" y="3746221"/>
            <a:chExt cx="406107" cy="1155987"/>
          </a:xfrm>
        </p:grpSpPr>
        <p:sp>
          <p:nvSpPr>
            <p:cNvPr id="82" name="Freeform 16"/>
            <p:cNvSpPr/>
            <p:nvPr>
              <p:custDataLst>
                <p:tags r:id="rId44"/>
              </p:custDataLst>
            </p:nvPr>
          </p:nvSpPr>
          <p:spPr bwMode="auto">
            <a:xfrm flipV="1">
              <a:off x="11767353" y="3746221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3" name="Freeform 30"/>
            <p:cNvSpPr/>
            <p:nvPr>
              <p:custDataLst>
                <p:tags r:id="rId45"/>
              </p:custDataLst>
            </p:nvPr>
          </p:nvSpPr>
          <p:spPr bwMode="auto">
            <a:xfrm rot="15296182">
              <a:off x="11830602" y="4196908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84" name="Freeform 12"/>
            <p:cNvSpPr/>
            <p:nvPr>
              <p:custDataLst>
                <p:tags r:id="rId46"/>
              </p:custDataLst>
            </p:nvPr>
          </p:nvSpPr>
          <p:spPr bwMode="auto">
            <a:xfrm rot="7160246">
              <a:off x="11692179" y="4425941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8" name="Slide Number Placeholder 2"/>
          <p:cNvSpPr txBox="1"/>
          <p:nvPr>
            <p:custDataLst>
              <p:tags r:id="rId3"/>
            </p:custDataLst>
          </p:nvPr>
        </p:nvSpPr>
        <p:spPr>
          <a:xfrm>
            <a:off x="10555435" y="5436165"/>
            <a:ext cx="666011" cy="32558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65" b="1" kern="120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01AE17-65DA-46AE-B2E9-44D23823F8E2}" type="slidenum">
              <a:rPr lang="en-US" smtClean="0">
                <a:solidFill>
                  <a:prstClr val="white"/>
                </a:solidFill>
                <a:latin typeface="PT Sans Caption"/>
              </a:rPr>
              <a:t>4</a:t>
            </a:fld>
            <a:endParaRPr lang="en-US">
              <a:solidFill>
                <a:prstClr val="white"/>
              </a:solidFill>
              <a:latin typeface="PT Sans Caption"/>
            </a:endParaRPr>
          </a:p>
        </p:txBody>
      </p:sp>
      <p:sp>
        <p:nvSpPr>
          <p:cNvPr id="59" name="Rectangle 69"/>
          <p:cNvSpPr/>
          <p:nvPr>
            <p:custDataLst>
              <p:tags r:id="rId4"/>
            </p:custDataLst>
          </p:nvPr>
        </p:nvSpPr>
        <p:spPr>
          <a:xfrm>
            <a:off x="564701" y="2211148"/>
            <a:ext cx="3515979" cy="3984936"/>
          </a:xfrm>
          <a:prstGeom prst="rect">
            <a:avLst/>
          </a:prstGeom>
          <a:solidFill>
            <a:sysClr val="window" lastClr="FFFFFF">
              <a:lumMod val="95000"/>
            </a:sysClr>
          </a:solidFill>
          <a:ln w="25400" cap="flat" cmpd="sng" algn="ctr">
            <a:solidFill>
              <a:sysClr val="window" lastClr="FFFFFF">
                <a:lumMod val="85000"/>
              </a:sysClr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2400" kern="0">
              <a:solidFill>
                <a:prstClr val="white"/>
              </a:solidFill>
              <a:latin typeface="PT Sans"/>
            </a:endParaRPr>
          </a:p>
        </p:txBody>
      </p:sp>
      <p:sp>
        <p:nvSpPr>
          <p:cNvPr id="61" name="Rectangle 79"/>
          <p:cNvSpPr/>
          <p:nvPr>
            <p:custDataLst>
              <p:tags r:id="rId5"/>
            </p:custDataLst>
          </p:nvPr>
        </p:nvSpPr>
        <p:spPr>
          <a:xfrm>
            <a:off x="4462817" y="2224584"/>
            <a:ext cx="3507475" cy="3971499"/>
          </a:xfrm>
          <a:prstGeom prst="rect">
            <a:avLst/>
          </a:prstGeom>
          <a:solidFill>
            <a:sysClr val="window" lastClr="FFFFFF">
              <a:lumMod val="95000"/>
            </a:sysClr>
          </a:solidFill>
          <a:ln w="25400" cap="flat" cmpd="sng" algn="ctr">
            <a:solidFill>
              <a:sysClr val="window" lastClr="FFFFFF">
                <a:lumMod val="85000"/>
              </a:sysClr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2400" kern="0">
              <a:solidFill>
                <a:prstClr val="white"/>
              </a:solidFill>
              <a:latin typeface="PT Sans"/>
            </a:endParaRPr>
          </a:p>
        </p:txBody>
      </p:sp>
      <p:sp>
        <p:nvSpPr>
          <p:cNvPr id="63" name="Rectangle 82"/>
          <p:cNvSpPr/>
          <p:nvPr>
            <p:custDataLst>
              <p:tags r:id="rId6"/>
            </p:custDataLst>
          </p:nvPr>
        </p:nvSpPr>
        <p:spPr>
          <a:xfrm>
            <a:off x="8352430" y="2224585"/>
            <a:ext cx="3439236" cy="4012442"/>
          </a:xfrm>
          <a:prstGeom prst="rect">
            <a:avLst/>
          </a:prstGeom>
          <a:solidFill>
            <a:sysClr val="window" lastClr="FFFFFF">
              <a:lumMod val="95000"/>
            </a:sysClr>
          </a:solidFill>
          <a:ln w="25400" cap="flat" cmpd="sng" algn="ctr">
            <a:solidFill>
              <a:sysClr val="window" lastClr="FFFFFF">
                <a:lumMod val="85000"/>
              </a:sysClr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2400" kern="0">
              <a:solidFill>
                <a:prstClr val="white"/>
              </a:solidFill>
              <a:latin typeface="PT Sans"/>
            </a:endParaRPr>
          </a:p>
        </p:txBody>
      </p:sp>
      <p:sp>
        <p:nvSpPr>
          <p:cNvPr id="66" name="Rectangle 70"/>
          <p:cNvSpPr/>
          <p:nvPr>
            <p:custDataLst>
              <p:tags r:id="rId7"/>
            </p:custDataLst>
          </p:nvPr>
        </p:nvSpPr>
        <p:spPr>
          <a:xfrm rot="13500000">
            <a:off x="1680950" y="1310461"/>
            <a:ext cx="1312458" cy="1302807"/>
          </a:xfrm>
          <a:prstGeom prst="rect">
            <a:avLst/>
          </a:prstGeom>
          <a:solidFill>
            <a:srgbClr val="5FCACB"/>
          </a:solidFill>
          <a:ln w="127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2400" kern="0">
              <a:solidFill>
                <a:prstClr val="white"/>
              </a:solidFill>
              <a:latin typeface="PT Sans"/>
            </a:endParaRPr>
          </a:p>
        </p:txBody>
      </p:sp>
      <p:sp>
        <p:nvSpPr>
          <p:cNvPr id="77" name="TextBox 51"/>
          <p:cNvSpPr txBox="1"/>
          <p:nvPr>
            <p:custDataLst>
              <p:tags r:id="rId8"/>
            </p:custDataLst>
          </p:nvPr>
        </p:nvSpPr>
        <p:spPr>
          <a:xfrm>
            <a:off x="668741" y="2770497"/>
            <a:ext cx="323451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ctr">
              <a:buFont typeface="Wingdings" panose="05000000000000000000" charset="0"/>
            </a:pPr>
            <a:r>
              <a:rPr lang="zh-CN" altLang="en-US" sz="2400">
                <a:latin typeface="+mn-ea"/>
                <a:sym typeface="+mn-ea"/>
              </a:rPr>
              <a:t>新课标明确指出要</a:t>
            </a:r>
            <a:r>
              <a:rPr lang="en-US" altLang="zh-CN" sz="2400">
                <a:latin typeface="+mn-ea"/>
                <a:sym typeface="+mn-ea"/>
              </a:rPr>
              <a:t>“</a:t>
            </a:r>
            <a:r>
              <a:rPr lang="zh-CN" altLang="en-US" sz="2400">
                <a:latin typeface="+mn-ea"/>
                <a:sym typeface="+mn-ea"/>
              </a:rPr>
              <a:t>重视以学科大概念为核心，使课程内容结构化，以</a:t>
            </a:r>
            <a:r>
              <a:rPr lang="zh-CN" altLang="en-US" sz="2400" b="1">
                <a:solidFill>
                  <a:srgbClr val="FF0000"/>
                </a:solidFill>
                <a:latin typeface="+mn-ea"/>
                <a:sym typeface="+mn-ea"/>
              </a:rPr>
              <a:t>主题为引领</a:t>
            </a:r>
            <a:r>
              <a:rPr lang="zh-CN" altLang="en-US" sz="2400">
                <a:latin typeface="+mn-ea"/>
                <a:sym typeface="+mn-ea"/>
              </a:rPr>
              <a:t>，使课程内容情境化，促进学科核心素养的落实</a:t>
            </a:r>
            <a:r>
              <a:rPr lang="en-US" altLang="zh-CN" sz="2400">
                <a:latin typeface="+mn-ea"/>
                <a:sym typeface="+mn-ea"/>
              </a:rPr>
              <a:t>”</a:t>
            </a:r>
            <a:r>
              <a:rPr lang="zh-CN" altLang="en-US" sz="2400">
                <a:latin typeface="+mn-ea"/>
                <a:sym typeface="+mn-ea"/>
              </a:rPr>
              <a:t>（教育部，</a:t>
            </a:r>
            <a:r>
              <a:rPr lang="en-US" altLang="zh-CN" sz="2400">
                <a:latin typeface="+mn-ea"/>
                <a:sym typeface="+mn-ea"/>
              </a:rPr>
              <a:t>2020</a:t>
            </a:r>
            <a:r>
              <a:rPr lang="zh-CN" altLang="en-US" sz="2400">
                <a:latin typeface="+mn-ea"/>
                <a:sym typeface="+mn-ea"/>
              </a:rPr>
              <a:t>）</a:t>
            </a:r>
            <a:endParaRPr lang="zh-CN" altLang="en-US" sz="2400">
              <a:latin typeface="+mn-ea"/>
            </a:endParaRPr>
          </a:p>
        </p:txBody>
      </p:sp>
      <p:sp>
        <p:nvSpPr>
          <p:cNvPr id="89" name="TextBox 51"/>
          <p:cNvSpPr txBox="1"/>
          <p:nvPr>
            <p:custDataLst>
              <p:tags r:id="rId9"/>
            </p:custDataLst>
          </p:nvPr>
        </p:nvSpPr>
        <p:spPr>
          <a:xfrm>
            <a:off x="4636250" y="2869492"/>
            <a:ext cx="31798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ctr">
              <a:buFont typeface="Wingdings" panose="05000000000000000000" charset="0"/>
            </a:pPr>
            <a:r>
              <a:rPr lang="en-US" altLang="zh-CN" sz="2400">
                <a:sym typeface="+mn-ea"/>
              </a:rPr>
              <a:t>“</a:t>
            </a:r>
            <a:r>
              <a:rPr lang="zh-CN" altLang="en-US" sz="2400">
                <a:sym typeface="+mn-ea"/>
              </a:rPr>
              <a:t>关注主题意义，制定指向核心素养发展的</a:t>
            </a:r>
            <a:r>
              <a:rPr lang="zh-CN" altLang="en-US" sz="2400" b="1">
                <a:solidFill>
                  <a:srgbClr val="FF0000"/>
                </a:solidFill>
                <a:sym typeface="+mn-ea"/>
              </a:rPr>
              <a:t>单元整体教学目标</a:t>
            </a:r>
            <a:r>
              <a:rPr lang="en-US" altLang="zh-CN" sz="2400">
                <a:sym typeface="+mn-ea"/>
              </a:rPr>
              <a:t>”</a:t>
            </a:r>
            <a:r>
              <a:rPr lang="zh-CN" altLang="en-US" sz="2400">
                <a:sym typeface="+mn-ea"/>
              </a:rPr>
              <a:t>（教育部，</a:t>
            </a:r>
            <a:r>
              <a:rPr lang="en-US" altLang="zh-CN" sz="2400">
                <a:sym typeface="+mn-ea"/>
              </a:rPr>
              <a:t>2020</a:t>
            </a:r>
            <a:r>
              <a:rPr lang="zh-CN" altLang="en-US" sz="2400">
                <a:sym typeface="+mn-ea"/>
              </a:rPr>
              <a:t>）</a:t>
            </a:r>
            <a:endParaRPr lang="zh-CN" altLang="en-US" sz="2400"/>
          </a:p>
        </p:txBody>
      </p:sp>
      <p:sp>
        <p:nvSpPr>
          <p:cNvPr id="92" name="TextBox 51"/>
          <p:cNvSpPr txBox="1"/>
          <p:nvPr>
            <p:custDataLst>
              <p:tags r:id="rId10"/>
            </p:custDataLst>
          </p:nvPr>
        </p:nvSpPr>
        <p:spPr>
          <a:xfrm>
            <a:off x="8705499" y="2945182"/>
            <a:ext cx="30190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ctr">
              <a:buFont typeface="Wingdings" panose="05000000000000000000" charset="0"/>
            </a:pPr>
            <a:r>
              <a:rPr lang="zh-CN" altLang="en-US" sz="2400" b="1">
                <a:solidFill>
                  <a:srgbClr val="FF0000"/>
                </a:solidFill>
                <a:sym typeface="+mn-ea"/>
              </a:rPr>
              <a:t>主题意义探究</a:t>
            </a:r>
            <a:r>
              <a:rPr lang="zh-CN" altLang="en-US" sz="2400">
                <a:sym typeface="+mn-ea"/>
              </a:rPr>
              <a:t>是课堂教学设计与教学活动组织的灵魂。探究主题内容是学生学习的主要兴趣点与动力来源，这有助于提高学生的学习积极性和课堂参与度（程晓堂，</a:t>
            </a:r>
            <a:r>
              <a:rPr lang="en-US" altLang="zh-CN" sz="2400">
                <a:sym typeface="+mn-ea"/>
              </a:rPr>
              <a:t>2018</a:t>
            </a:r>
            <a:r>
              <a:rPr lang="zh-CN" altLang="en-US" sz="2400">
                <a:sym typeface="+mn-ea"/>
              </a:rPr>
              <a:t>）</a:t>
            </a:r>
            <a:endParaRPr lang="zh-CN" altLang="en-US" sz="2400"/>
          </a:p>
        </p:txBody>
      </p:sp>
      <p:sp>
        <p:nvSpPr>
          <p:cNvPr id="103" name="Rectangle 80"/>
          <p:cNvSpPr/>
          <p:nvPr>
            <p:custDataLst>
              <p:tags r:id="rId11"/>
            </p:custDataLst>
          </p:nvPr>
        </p:nvSpPr>
        <p:spPr>
          <a:xfrm rot="13500000">
            <a:off x="5618767" y="1283547"/>
            <a:ext cx="1380012" cy="1370089"/>
          </a:xfrm>
          <a:prstGeom prst="rect">
            <a:avLst/>
          </a:prstGeom>
          <a:solidFill>
            <a:srgbClr val="FDB900"/>
          </a:solidFill>
          <a:ln w="31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2400" kern="0">
              <a:solidFill>
                <a:prstClr val="white"/>
              </a:solidFill>
              <a:latin typeface="PT Sans"/>
            </a:endParaRPr>
          </a:p>
        </p:txBody>
      </p:sp>
      <p:sp>
        <p:nvSpPr>
          <p:cNvPr id="106" name="Rectangle 83"/>
          <p:cNvSpPr/>
          <p:nvPr>
            <p:custDataLst>
              <p:tags r:id="rId12"/>
            </p:custDataLst>
          </p:nvPr>
        </p:nvSpPr>
        <p:spPr>
          <a:xfrm rot="13500000">
            <a:off x="9430178" y="1190603"/>
            <a:ext cx="1429167" cy="1377897"/>
          </a:xfrm>
          <a:prstGeom prst="rect">
            <a:avLst/>
          </a:prstGeom>
          <a:solidFill>
            <a:srgbClr val="F5841C"/>
          </a:solidFill>
          <a:ln w="3175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2400" kern="0">
              <a:solidFill>
                <a:prstClr val="white"/>
              </a:solidFill>
              <a:latin typeface="PT Sans"/>
            </a:endParaRPr>
          </a:p>
        </p:txBody>
      </p:sp>
      <p:sp>
        <p:nvSpPr>
          <p:cNvPr id="108" name="TextBox 107"/>
          <p:cNvSpPr txBox="1"/>
          <p:nvPr>
            <p:custDataLst>
              <p:tags r:id="rId13"/>
            </p:custDataLst>
          </p:nvPr>
        </p:nvSpPr>
        <p:spPr>
          <a:xfrm>
            <a:off x="2088108" y="165137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latin typeface="+mn-ea"/>
              </a:rPr>
              <a:t>1</a:t>
            </a:r>
            <a:endParaRPr lang="zh-CN" altLang="en-US" sz="36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09" name="TextBox 108"/>
          <p:cNvSpPr txBox="1"/>
          <p:nvPr>
            <p:custDataLst>
              <p:tags r:id="rId14"/>
            </p:custDataLst>
          </p:nvPr>
        </p:nvSpPr>
        <p:spPr>
          <a:xfrm>
            <a:off x="6089176" y="1665027"/>
            <a:ext cx="4154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latin typeface="+mn-ea"/>
              </a:rPr>
              <a:t>2</a:t>
            </a:r>
            <a:endParaRPr lang="zh-CN" altLang="en-US" sz="3600" b="1">
              <a:solidFill>
                <a:schemeClr val="bg1"/>
              </a:solidFill>
              <a:latin typeface="+mn-ea"/>
            </a:endParaRPr>
          </a:p>
        </p:txBody>
      </p:sp>
      <p:sp>
        <p:nvSpPr>
          <p:cNvPr id="110" name="TextBox 109"/>
          <p:cNvSpPr txBox="1"/>
          <p:nvPr>
            <p:custDataLst>
              <p:tags r:id="rId15"/>
            </p:custDataLst>
          </p:nvPr>
        </p:nvSpPr>
        <p:spPr>
          <a:xfrm>
            <a:off x="9869607" y="1558119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>
                <a:solidFill>
                  <a:schemeClr val="bg1"/>
                </a:solidFill>
                <a:latin typeface="+mn-ea"/>
              </a:rPr>
              <a:t>3</a:t>
            </a:r>
            <a:endParaRPr lang="zh-CN" altLang="en-US" sz="3600" b="1">
              <a:solidFill>
                <a:schemeClr val="bg1"/>
              </a:solidFill>
              <a:latin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" grpId="0"/>
      <p:bldP spid="61" grpId="0"/>
      <p:bldP spid="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>
            <p:custDataLst>
              <p:tags r:id="rId3"/>
            </p:custDataLst>
          </p:nvPr>
        </p:nvGrpSpPr>
        <p:grpSpPr>
          <a:xfrm>
            <a:off x="8629" y="-82089"/>
            <a:ext cx="11471638" cy="4511524"/>
            <a:chOff x="-38101" y="-105446"/>
            <a:chExt cx="12230101" cy="5039241"/>
          </a:xfrm>
        </p:grpSpPr>
        <p:sp>
          <p:nvSpPr>
            <p:cNvPr id="11" name="Freeform 6"/>
            <p:cNvSpPr/>
            <p:nvPr>
              <p:custDataLst>
                <p:tags r:id="rId4"/>
              </p:custDataLst>
            </p:nvPr>
          </p:nvSpPr>
          <p:spPr bwMode="auto">
            <a:xfrm>
              <a:off x="376237" y="2912907"/>
              <a:ext cx="1241425" cy="1716088"/>
            </a:xfrm>
            <a:custGeom>
              <a:gdLst>
                <a:gd name="T0" fmla="*/ 284 w 782"/>
                <a:gd name="T1" fmla="*/ 1081 h 1081"/>
                <a:gd name="T2" fmla="*/ 782 w 782"/>
                <a:gd name="T3" fmla="*/ 0 h 1081"/>
                <a:gd name="T4" fmla="*/ 0 w 782"/>
                <a:gd name="T5" fmla="*/ 288 h 1081"/>
                <a:gd name="T6" fmla="*/ 284 w 782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81">
                  <a:moveTo>
                    <a:pt x="284" y="1081"/>
                  </a:moveTo>
                  <a:lnTo>
                    <a:pt x="782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2" name="Freeform 7"/>
            <p:cNvSpPr/>
            <p:nvPr>
              <p:custDataLst>
                <p:tags r:id="rId5"/>
              </p:custDataLst>
            </p:nvPr>
          </p:nvSpPr>
          <p:spPr bwMode="auto">
            <a:xfrm>
              <a:off x="-38101" y="4209895"/>
              <a:ext cx="865188" cy="723900"/>
            </a:xfrm>
            <a:custGeom>
              <a:gdLst>
                <a:gd name="T0" fmla="*/ 0 w 545"/>
                <a:gd name="T1" fmla="*/ 0 h 456"/>
                <a:gd name="T2" fmla="*/ 0 w 545"/>
                <a:gd name="T3" fmla="*/ 456 h 456"/>
                <a:gd name="T4" fmla="*/ 545 w 545"/>
                <a:gd name="T5" fmla="*/ 264 h 456"/>
                <a:gd name="T6" fmla="*/ 545 w 545"/>
                <a:gd name="T7" fmla="*/ 264 h 456"/>
                <a:gd name="T8" fmla="*/ 545 w 545"/>
                <a:gd name="T9" fmla="*/ 264 h 456"/>
                <a:gd name="T10" fmla="*/ 0 w 545"/>
                <a:gd name="T11" fmla="*/ 0 h 4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45" h="456">
                  <a:moveTo>
                    <a:pt x="0" y="0"/>
                  </a:moveTo>
                  <a:lnTo>
                    <a:pt x="0" y="456"/>
                  </a:lnTo>
                  <a:lnTo>
                    <a:pt x="545" y="264"/>
                  </a:lnTo>
                  <a:lnTo>
                    <a:pt x="545" y="264"/>
                  </a:lnTo>
                  <a:lnTo>
                    <a:pt x="545" y="26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3" name="Freeform 8"/>
            <p:cNvSpPr/>
            <p:nvPr>
              <p:custDataLst>
                <p:tags r:id="rId6"/>
              </p:custDataLst>
            </p:nvPr>
          </p:nvSpPr>
          <p:spPr bwMode="auto">
            <a:xfrm>
              <a:off x="1617662" y="2912907"/>
              <a:ext cx="1693863" cy="1258888"/>
            </a:xfrm>
            <a:custGeom>
              <a:gdLst>
                <a:gd name="T0" fmla="*/ 0 w 1067"/>
                <a:gd name="T1" fmla="*/ 0 h 793"/>
                <a:gd name="T2" fmla="*/ 285 w 1067"/>
                <a:gd name="T3" fmla="*/ 793 h 793"/>
                <a:gd name="T4" fmla="*/ 1067 w 1067"/>
                <a:gd name="T5" fmla="*/ 505 h 793"/>
                <a:gd name="T6" fmla="*/ 0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0" y="0"/>
                  </a:moveTo>
                  <a:lnTo>
                    <a:pt x="285" y="793"/>
                  </a:lnTo>
                  <a:lnTo>
                    <a:pt x="1067" y="5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4" name="Freeform 9"/>
            <p:cNvSpPr/>
            <p:nvPr>
              <p:custDataLst>
                <p:tags r:id="rId7"/>
              </p:custDataLst>
            </p:nvPr>
          </p:nvSpPr>
          <p:spPr bwMode="auto">
            <a:xfrm>
              <a:off x="-38101" y="2225520"/>
              <a:ext cx="414338" cy="1296988"/>
            </a:xfrm>
            <a:custGeom>
              <a:gdLst>
                <a:gd name="T0" fmla="*/ 0 w 261"/>
                <a:gd name="T1" fmla="*/ 817 h 817"/>
                <a:gd name="T2" fmla="*/ 261 w 261"/>
                <a:gd name="T3" fmla="*/ 721 h 817"/>
                <a:gd name="T4" fmla="*/ 0 w 261"/>
                <a:gd name="T5" fmla="*/ 0 h 817"/>
                <a:gd name="T6" fmla="*/ 0 w 261"/>
                <a:gd name="T7" fmla="*/ 817 h 8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1" h="817">
                  <a:moveTo>
                    <a:pt x="0" y="817"/>
                  </a:moveTo>
                  <a:lnTo>
                    <a:pt x="261" y="721"/>
                  </a:lnTo>
                  <a:lnTo>
                    <a:pt x="0" y="0"/>
                  </a:lnTo>
                  <a:lnTo>
                    <a:pt x="0" y="817"/>
                  </a:lnTo>
                  <a:close/>
                </a:path>
              </a:pathLst>
            </a:custGeom>
            <a:solidFill>
              <a:srgbClr val="F5841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5" name="Freeform 10"/>
            <p:cNvSpPr/>
            <p:nvPr>
              <p:custDataLst>
                <p:tags r:id="rId8"/>
              </p:custDataLst>
            </p:nvPr>
          </p:nvSpPr>
          <p:spPr bwMode="auto">
            <a:xfrm>
              <a:off x="714374" y="14132"/>
              <a:ext cx="1693863" cy="1220788"/>
            </a:xfrm>
            <a:custGeom>
              <a:gdLst>
                <a:gd name="T0" fmla="*/ 711 w 1067"/>
                <a:gd name="T1" fmla="*/ 0 h 769"/>
                <a:gd name="T2" fmla="*/ 0 w 1067"/>
                <a:gd name="T3" fmla="*/ 264 h 769"/>
                <a:gd name="T4" fmla="*/ 0 w 1067"/>
                <a:gd name="T5" fmla="*/ 264 h 769"/>
                <a:gd name="T6" fmla="*/ 0 w 1067"/>
                <a:gd name="T7" fmla="*/ 264 h 769"/>
                <a:gd name="T8" fmla="*/ 1067 w 1067"/>
                <a:gd name="T9" fmla="*/ 769 h 769"/>
                <a:gd name="T10" fmla="*/ 783 w 1067"/>
                <a:gd name="T11" fmla="*/ 0 h 769"/>
                <a:gd name="T12" fmla="*/ 711 w 1067"/>
                <a:gd name="T13" fmla="*/ 0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67" h="769">
                  <a:moveTo>
                    <a:pt x="711" y="0"/>
                  </a:moveTo>
                  <a:lnTo>
                    <a:pt x="0" y="264"/>
                  </a:lnTo>
                  <a:lnTo>
                    <a:pt x="0" y="264"/>
                  </a:lnTo>
                  <a:lnTo>
                    <a:pt x="0" y="264"/>
                  </a:lnTo>
                  <a:lnTo>
                    <a:pt x="1067" y="769"/>
                  </a:lnTo>
                  <a:lnTo>
                    <a:pt x="783" y="0"/>
                  </a:lnTo>
                  <a:lnTo>
                    <a:pt x="711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6" name="Freeform 11"/>
            <p:cNvSpPr/>
            <p:nvPr>
              <p:custDataLst>
                <p:tags r:id="rId9"/>
              </p:custDataLst>
            </p:nvPr>
          </p:nvSpPr>
          <p:spPr bwMode="auto">
            <a:xfrm>
              <a:off x="-38101" y="433232"/>
              <a:ext cx="1204913" cy="1677988"/>
            </a:xfrm>
            <a:custGeom>
              <a:gdLst>
                <a:gd name="T0" fmla="*/ 0 w 759"/>
                <a:gd name="T1" fmla="*/ 1009 h 1057"/>
                <a:gd name="T2" fmla="*/ 0 w 759"/>
                <a:gd name="T3" fmla="*/ 1057 h 1057"/>
                <a:gd name="T4" fmla="*/ 759 w 759"/>
                <a:gd name="T5" fmla="*/ 769 h 1057"/>
                <a:gd name="T6" fmla="*/ 474 w 759"/>
                <a:gd name="T7" fmla="*/ 0 h 1057"/>
                <a:gd name="T8" fmla="*/ 0 w 759"/>
                <a:gd name="T9" fmla="*/ 1009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59" h="1057">
                  <a:moveTo>
                    <a:pt x="0" y="1009"/>
                  </a:moveTo>
                  <a:lnTo>
                    <a:pt x="0" y="1057"/>
                  </a:lnTo>
                  <a:lnTo>
                    <a:pt x="759" y="769"/>
                  </a:lnTo>
                  <a:lnTo>
                    <a:pt x="474" y="0"/>
                  </a:lnTo>
                  <a:lnTo>
                    <a:pt x="0" y="1009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7" name="Freeform 12"/>
            <p:cNvSpPr/>
            <p:nvPr>
              <p:custDataLst>
                <p:tags r:id="rId10"/>
              </p:custDataLst>
            </p:nvPr>
          </p:nvSpPr>
          <p:spPr bwMode="auto">
            <a:xfrm>
              <a:off x="1617662" y="2455707"/>
              <a:ext cx="1693863" cy="1258888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8" name="Freeform 13"/>
            <p:cNvSpPr/>
            <p:nvPr>
              <p:custDataLst>
                <p:tags r:id="rId11"/>
              </p:custDataLst>
            </p:nvPr>
          </p:nvSpPr>
          <p:spPr bwMode="auto">
            <a:xfrm>
              <a:off x="1166812" y="1234920"/>
              <a:ext cx="1241425" cy="1677988"/>
            </a:xfrm>
            <a:custGeom>
              <a:gdLst>
                <a:gd name="T0" fmla="*/ 0 w 782"/>
                <a:gd name="T1" fmla="*/ 264 h 1057"/>
                <a:gd name="T2" fmla="*/ 284 w 782"/>
                <a:gd name="T3" fmla="*/ 1057 h 1057"/>
                <a:gd name="T4" fmla="*/ 782 w 782"/>
                <a:gd name="T5" fmla="*/ 0 h 1057"/>
                <a:gd name="T6" fmla="*/ 0 w 782"/>
                <a:gd name="T7" fmla="*/ 264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57">
                  <a:moveTo>
                    <a:pt x="0" y="264"/>
                  </a:moveTo>
                  <a:lnTo>
                    <a:pt x="284" y="1057"/>
                  </a:lnTo>
                  <a:lnTo>
                    <a:pt x="782" y="0"/>
                  </a:lnTo>
                  <a:lnTo>
                    <a:pt x="0" y="264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19" name="Freeform 16"/>
            <p:cNvSpPr/>
            <p:nvPr>
              <p:custDataLst>
                <p:tags r:id="rId12"/>
              </p:custDataLst>
            </p:nvPr>
          </p:nvSpPr>
          <p:spPr bwMode="auto">
            <a:xfrm>
              <a:off x="4102099" y="1539720"/>
              <a:ext cx="1203325" cy="171608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0" name="Freeform 17"/>
            <p:cNvSpPr/>
            <p:nvPr>
              <p:custDataLst>
                <p:tags r:id="rId13"/>
              </p:custDataLst>
            </p:nvPr>
          </p:nvSpPr>
          <p:spPr bwMode="auto">
            <a:xfrm>
              <a:off x="2859087" y="776132"/>
              <a:ext cx="1243013" cy="1679575"/>
            </a:xfrm>
            <a:custGeom>
              <a:gdLst>
                <a:gd name="T0" fmla="*/ 498 w 783"/>
                <a:gd name="T1" fmla="*/ 0 h 1058"/>
                <a:gd name="T2" fmla="*/ 0 w 783"/>
                <a:gd name="T3" fmla="*/ 1058 h 1058"/>
                <a:gd name="T4" fmla="*/ 783 w 783"/>
                <a:gd name="T5" fmla="*/ 769 h 1058"/>
                <a:gd name="T6" fmla="*/ 498 w 783"/>
                <a:gd name="T7" fmla="*/ 0 h 10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3" h="1058">
                  <a:moveTo>
                    <a:pt x="498" y="0"/>
                  </a:moveTo>
                  <a:lnTo>
                    <a:pt x="0" y="1058"/>
                  </a:lnTo>
                  <a:lnTo>
                    <a:pt x="783" y="769"/>
                  </a:lnTo>
                  <a:lnTo>
                    <a:pt x="498" y="0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1" name="Freeform 18"/>
            <p:cNvSpPr/>
            <p:nvPr>
              <p:custDataLst>
                <p:tags r:id="rId14"/>
              </p:custDataLst>
            </p:nvPr>
          </p:nvSpPr>
          <p:spPr bwMode="auto">
            <a:xfrm>
              <a:off x="1957387" y="14132"/>
              <a:ext cx="1692275" cy="1220788"/>
            </a:xfrm>
            <a:custGeom>
              <a:gdLst>
                <a:gd name="T0" fmla="*/ 0 w 1066"/>
                <a:gd name="T1" fmla="*/ 0 h 769"/>
                <a:gd name="T2" fmla="*/ 284 w 1066"/>
                <a:gd name="T3" fmla="*/ 769 h 769"/>
                <a:gd name="T4" fmla="*/ 1066 w 1066"/>
                <a:gd name="T5" fmla="*/ 480 h 769"/>
                <a:gd name="T6" fmla="*/ 47 w 1066"/>
                <a:gd name="T7" fmla="*/ 0 h 769"/>
                <a:gd name="T8" fmla="*/ 0 w 1066"/>
                <a:gd name="T9" fmla="*/ 0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6" h="769">
                  <a:moveTo>
                    <a:pt x="0" y="0"/>
                  </a:moveTo>
                  <a:lnTo>
                    <a:pt x="284" y="769"/>
                  </a:lnTo>
                  <a:lnTo>
                    <a:pt x="1066" y="480"/>
                  </a:lnTo>
                  <a:lnTo>
                    <a:pt x="4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2" name="Freeform 19"/>
            <p:cNvSpPr/>
            <p:nvPr>
              <p:custDataLst>
                <p:tags r:id="rId15"/>
              </p:custDataLst>
            </p:nvPr>
          </p:nvSpPr>
          <p:spPr bwMode="auto">
            <a:xfrm>
              <a:off x="2859087" y="2455707"/>
              <a:ext cx="1693863" cy="1258888"/>
            </a:xfrm>
            <a:custGeom>
              <a:gdLst>
                <a:gd name="T0" fmla="*/ 285 w 1067"/>
                <a:gd name="T1" fmla="*/ 793 h 793"/>
                <a:gd name="T2" fmla="*/ 1067 w 1067"/>
                <a:gd name="T3" fmla="*/ 504 h 793"/>
                <a:gd name="T4" fmla="*/ 0 w 1067"/>
                <a:gd name="T5" fmla="*/ 0 h 793"/>
                <a:gd name="T6" fmla="*/ 285 w 1067"/>
                <a:gd name="T7" fmla="*/ 793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285" y="793"/>
                  </a:moveTo>
                  <a:lnTo>
                    <a:pt x="1067" y="504"/>
                  </a:lnTo>
                  <a:lnTo>
                    <a:pt x="0" y="0"/>
                  </a:lnTo>
                  <a:lnTo>
                    <a:pt x="285" y="793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3" name="Freeform 20"/>
            <p:cNvSpPr/>
            <p:nvPr>
              <p:custDataLst>
                <p:tags r:id="rId16"/>
              </p:custDataLst>
            </p:nvPr>
          </p:nvSpPr>
          <p:spPr bwMode="auto">
            <a:xfrm>
              <a:off x="2031999" y="14132"/>
              <a:ext cx="1617663" cy="762000"/>
            </a:xfrm>
            <a:custGeom>
              <a:gdLst>
                <a:gd name="T0" fmla="*/ 0 w 1019"/>
                <a:gd name="T1" fmla="*/ 0 h 480"/>
                <a:gd name="T2" fmla="*/ 1019 w 1019"/>
                <a:gd name="T3" fmla="*/ 480 h 480"/>
                <a:gd name="T4" fmla="*/ 853 w 1019"/>
                <a:gd name="T5" fmla="*/ 0 h 480"/>
                <a:gd name="T6" fmla="*/ 0 w 1019"/>
                <a:gd name="T7" fmla="*/ 0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19" h="480">
                  <a:moveTo>
                    <a:pt x="0" y="0"/>
                  </a:moveTo>
                  <a:lnTo>
                    <a:pt x="1019" y="480"/>
                  </a:lnTo>
                  <a:lnTo>
                    <a:pt x="85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4" name="Freeform 21"/>
            <p:cNvSpPr/>
            <p:nvPr>
              <p:custDataLst>
                <p:tags r:id="rId17"/>
              </p:custDataLst>
            </p:nvPr>
          </p:nvSpPr>
          <p:spPr bwMode="auto">
            <a:xfrm>
              <a:off x="3649662" y="14132"/>
              <a:ext cx="1241425" cy="762000"/>
            </a:xfrm>
            <a:custGeom>
              <a:gdLst>
                <a:gd name="T0" fmla="*/ 214 w 782"/>
                <a:gd name="T1" fmla="*/ 0 h 480"/>
                <a:gd name="T2" fmla="*/ 0 w 782"/>
                <a:gd name="T3" fmla="*/ 480 h 480"/>
                <a:gd name="T4" fmla="*/ 782 w 782"/>
                <a:gd name="T5" fmla="*/ 192 h 480"/>
                <a:gd name="T6" fmla="*/ 711 w 782"/>
                <a:gd name="T7" fmla="*/ 0 h 480"/>
                <a:gd name="T8" fmla="*/ 214 w 782"/>
                <a:gd name="T9" fmla="*/ 0 h 48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2" h="480">
                  <a:moveTo>
                    <a:pt x="214" y="0"/>
                  </a:moveTo>
                  <a:lnTo>
                    <a:pt x="0" y="480"/>
                  </a:lnTo>
                  <a:lnTo>
                    <a:pt x="782" y="192"/>
                  </a:lnTo>
                  <a:lnTo>
                    <a:pt x="711" y="0"/>
                  </a:lnTo>
                  <a:lnTo>
                    <a:pt x="214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5" name="Freeform 22"/>
            <p:cNvSpPr/>
            <p:nvPr>
              <p:custDataLst>
                <p:tags r:id="rId18"/>
              </p:custDataLst>
            </p:nvPr>
          </p:nvSpPr>
          <p:spPr bwMode="auto">
            <a:xfrm>
              <a:off x="4891087" y="14132"/>
              <a:ext cx="1130300" cy="1525588"/>
            </a:xfrm>
            <a:custGeom>
              <a:gdLst>
                <a:gd name="T0" fmla="*/ 498 w 712"/>
                <a:gd name="T1" fmla="*/ 0 h 961"/>
                <a:gd name="T2" fmla="*/ 0 w 712"/>
                <a:gd name="T3" fmla="*/ 192 h 961"/>
                <a:gd name="T4" fmla="*/ 261 w 712"/>
                <a:gd name="T5" fmla="*/ 961 h 961"/>
                <a:gd name="T6" fmla="*/ 712 w 712"/>
                <a:gd name="T7" fmla="*/ 0 h 961"/>
                <a:gd name="T8" fmla="*/ 498 w 712"/>
                <a:gd name="T9" fmla="*/ 0 h 9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12" h="961">
                  <a:moveTo>
                    <a:pt x="498" y="0"/>
                  </a:moveTo>
                  <a:lnTo>
                    <a:pt x="0" y="192"/>
                  </a:lnTo>
                  <a:lnTo>
                    <a:pt x="261" y="961"/>
                  </a:lnTo>
                  <a:lnTo>
                    <a:pt x="712" y="0"/>
                  </a:lnTo>
                  <a:lnTo>
                    <a:pt x="498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6" name="Freeform 23"/>
            <p:cNvSpPr/>
            <p:nvPr>
              <p:custDataLst>
                <p:tags r:id="rId19"/>
              </p:custDataLst>
            </p:nvPr>
          </p:nvSpPr>
          <p:spPr bwMode="auto">
            <a:xfrm>
              <a:off x="5305424" y="1082520"/>
              <a:ext cx="1693863" cy="1258888"/>
            </a:xfrm>
            <a:custGeom>
              <a:gdLst>
                <a:gd name="T0" fmla="*/ 0 w 1067"/>
                <a:gd name="T1" fmla="*/ 288 h 793"/>
                <a:gd name="T2" fmla="*/ 1067 w 1067"/>
                <a:gd name="T3" fmla="*/ 793 h 793"/>
                <a:gd name="T4" fmla="*/ 782 w 1067"/>
                <a:gd name="T5" fmla="*/ 0 h 793"/>
                <a:gd name="T6" fmla="*/ 0 w 1067"/>
                <a:gd name="T7" fmla="*/ 288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0" y="288"/>
                  </a:moveTo>
                  <a:lnTo>
                    <a:pt x="1067" y="793"/>
                  </a:lnTo>
                  <a:lnTo>
                    <a:pt x="782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7" name="Freeform 24"/>
            <p:cNvSpPr/>
            <p:nvPr>
              <p:custDataLst>
                <p:tags r:id="rId20"/>
              </p:custDataLst>
            </p:nvPr>
          </p:nvSpPr>
          <p:spPr bwMode="auto">
            <a:xfrm>
              <a:off x="6546849" y="1082520"/>
              <a:ext cx="1693863" cy="1258888"/>
            </a:xfrm>
            <a:custGeom>
              <a:gdLst>
                <a:gd name="T0" fmla="*/ 285 w 1067"/>
                <a:gd name="T1" fmla="*/ 793 h 793"/>
                <a:gd name="T2" fmla="*/ 1067 w 1067"/>
                <a:gd name="T3" fmla="*/ 504 h 793"/>
                <a:gd name="T4" fmla="*/ 0 w 1067"/>
                <a:gd name="T5" fmla="*/ 0 h 793"/>
                <a:gd name="T6" fmla="*/ 285 w 1067"/>
                <a:gd name="T7" fmla="*/ 793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285" y="793"/>
                  </a:moveTo>
                  <a:lnTo>
                    <a:pt x="1067" y="504"/>
                  </a:lnTo>
                  <a:lnTo>
                    <a:pt x="0" y="0"/>
                  </a:lnTo>
                  <a:lnTo>
                    <a:pt x="285" y="793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8" name="Freeform 25"/>
            <p:cNvSpPr/>
            <p:nvPr>
              <p:custDataLst>
                <p:tags r:id="rId21"/>
              </p:custDataLst>
            </p:nvPr>
          </p:nvSpPr>
          <p:spPr bwMode="auto">
            <a:xfrm>
              <a:off x="9031287" y="204632"/>
              <a:ext cx="1693863" cy="1220788"/>
            </a:xfrm>
            <a:custGeom>
              <a:gdLst>
                <a:gd name="T0" fmla="*/ 284 w 1067"/>
                <a:gd name="T1" fmla="*/ 769 h 769"/>
                <a:gd name="T2" fmla="*/ 1067 w 1067"/>
                <a:gd name="T3" fmla="*/ 481 h 769"/>
                <a:gd name="T4" fmla="*/ 0 w 1067"/>
                <a:gd name="T5" fmla="*/ 0 h 769"/>
                <a:gd name="T6" fmla="*/ 284 w 1067"/>
                <a:gd name="T7" fmla="*/ 769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69">
                  <a:moveTo>
                    <a:pt x="284" y="769"/>
                  </a:moveTo>
                  <a:lnTo>
                    <a:pt x="1067" y="481"/>
                  </a:lnTo>
                  <a:lnTo>
                    <a:pt x="0" y="0"/>
                  </a:lnTo>
                  <a:lnTo>
                    <a:pt x="284" y="76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29" name="Freeform 26"/>
            <p:cNvSpPr/>
            <p:nvPr>
              <p:custDataLst>
                <p:tags r:id="rId22"/>
              </p:custDataLst>
            </p:nvPr>
          </p:nvSpPr>
          <p:spPr bwMode="auto">
            <a:xfrm>
              <a:off x="6546849" y="14132"/>
              <a:ext cx="1243013" cy="1068388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83" h="673">
                  <a:moveTo>
                    <a:pt x="640" y="0"/>
                  </a:moveTo>
                  <a:lnTo>
                    <a:pt x="332" y="0"/>
                  </a:lnTo>
                  <a:lnTo>
                    <a:pt x="0" y="673"/>
                  </a:lnTo>
                  <a:lnTo>
                    <a:pt x="783" y="384"/>
                  </a:lnTo>
                  <a:lnTo>
                    <a:pt x="640" y="0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0" name="Freeform 27"/>
            <p:cNvSpPr/>
            <p:nvPr>
              <p:custDataLst>
                <p:tags r:id="rId23"/>
              </p:custDataLst>
            </p:nvPr>
          </p:nvSpPr>
          <p:spPr bwMode="auto">
            <a:xfrm>
              <a:off x="7789862" y="204632"/>
              <a:ext cx="1241425" cy="1677988"/>
            </a:xfrm>
            <a:custGeom>
              <a:gdLst>
                <a:gd name="T0" fmla="*/ 284 w 782"/>
                <a:gd name="T1" fmla="*/ 1057 h 1057"/>
                <a:gd name="T2" fmla="*/ 782 w 782"/>
                <a:gd name="T3" fmla="*/ 0 h 1057"/>
                <a:gd name="T4" fmla="*/ 0 w 782"/>
                <a:gd name="T5" fmla="*/ 264 h 1057"/>
                <a:gd name="T6" fmla="*/ 284 w 782"/>
                <a:gd name="T7" fmla="*/ 1057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57">
                  <a:moveTo>
                    <a:pt x="284" y="1057"/>
                  </a:moveTo>
                  <a:lnTo>
                    <a:pt x="782" y="0"/>
                  </a:lnTo>
                  <a:lnTo>
                    <a:pt x="0" y="264"/>
                  </a:lnTo>
                  <a:lnTo>
                    <a:pt x="284" y="1057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1" name="Freeform 29"/>
            <p:cNvSpPr/>
            <p:nvPr>
              <p:custDataLst>
                <p:tags r:id="rId24"/>
              </p:custDataLst>
            </p:nvPr>
          </p:nvSpPr>
          <p:spPr bwMode="auto">
            <a:xfrm>
              <a:off x="10348912" y="14132"/>
              <a:ext cx="1617663" cy="954088"/>
            </a:xfrm>
            <a:custGeom>
              <a:gdLst>
                <a:gd name="T0" fmla="*/ 308 w 1019"/>
                <a:gd name="T1" fmla="*/ 0 h 601"/>
                <a:gd name="T2" fmla="*/ 0 w 1019"/>
                <a:gd name="T3" fmla="*/ 0 h 601"/>
                <a:gd name="T4" fmla="*/ 237 w 1019"/>
                <a:gd name="T5" fmla="*/ 601 h 601"/>
                <a:gd name="T6" fmla="*/ 1019 w 1019"/>
                <a:gd name="T7" fmla="*/ 312 h 601"/>
                <a:gd name="T8" fmla="*/ 1019 w 1019"/>
                <a:gd name="T9" fmla="*/ 312 h 601"/>
                <a:gd name="T10" fmla="*/ 308 w 1019"/>
                <a:gd name="T11" fmla="*/ 0 h 6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9" h="601">
                  <a:moveTo>
                    <a:pt x="308" y="0"/>
                  </a:moveTo>
                  <a:lnTo>
                    <a:pt x="0" y="0"/>
                  </a:lnTo>
                  <a:lnTo>
                    <a:pt x="237" y="601"/>
                  </a:lnTo>
                  <a:lnTo>
                    <a:pt x="1019" y="312"/>
                  </a:lnTo>
                  <a:lnTo>
                    <a:pt x="1019" y="312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2" name="Freeform 30"/>
            <p:cNvSpPr/>
            <p:nvPr>
              <p:custDataLst>
                <p:tags r:id="rId25"/>
              </p:custDataLst>
            </p:nvPr>
          </p:nvSpPr>
          <p:spPr bwMode="auto">
            <a:xfrm>
              <a:off x="11777662" y="14132"/>
              <a:ext cx="414338" cy="495300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33" name="Freeform 30"/>
            <p:cNvSpPr/>
            <p:nvPr>
              <p:custDataLst>
                <p:tags r:id="rId26"/>
              </p:custDataLst>
            </p:nvPr>
          </p:nvSpPr>
          <p:spPr bwMode="auto">
            <a:xfrm rot="18373821">
              <a:off x="222116" y="-337997"/>
              <a:ext cx="414393" cy="879495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  <a:gd name="connsiteX0" fmla="*/ 0 w 8890"/>
                <a:gd name="connsiteY0" fmla="*/ 0 h 10696"/>
                <a:gd name="connsiteX1" fmla="*/ 3449 w 8890"/>
                <a:gd name="connsiteY1" fmla="*/ 10696 h 10696"/>
                <a:gd name="connsiteX2" fmla="*/ 3449 w 8890"/>
                <a:gd name="connsiteY2" fmla="*/ 10696 h 10696"/>
                <a:gd name="connsiteX3" fmla="*/ 8890 w 8890"/>
                <a:gd name="connsiteY3" fmla="*/ 696 h 10696"/>
                <a:gd name="connsiteX4" fmla="*/ 0 w 8890"/>
                <a:gd name="connsiteY4" fmla="*/ 0 h 10696"/>
                <a:gd name="connsiteX0-1" fmla="*/ 0 w 7997"/>
                <a:gd name="connsiteY0-2" fmla="*/ 0 h 10000"/>
                <a:gd name="connsiteX1-3" fmla="*/ 3880 w 7997"/>
                <a:gd name="connsiteY1-4" fmla="*/ 10000 h 10000"/>
                <a:gd name="connsiteX2-5" fmla="*/ 3880 w 7997"/>
                <a:gd name="connsiteY2-6" fmla="*/ 10000 h 10000"/>
                <a:gd name="connsiteX3-7" fmla="*/ 7997 w 7997"/>
                <a:gd name="connsiteY3-8" fmla="*/ 2894 h 10000"/>
                <a:gd name="connsiteX4-9" fmla="*/ 0 w 7997"/>
                <a:gd name="connsiteY4-10" fmla="*/ 0 h 10000"/>
                <a:gd name="connsiteX0-11" fmla="*/ 0 w 18109"/>
                <a:gd name="connsiteY0-12" fmla="*/ 0 h 10000"/>
                <a:gd name="connsiteX1-13" fmla="*/ 4852 w 18109"/>
                <a:gd name="connsiteY1-14" fmla="*/ 10000 h 10000"/>
                <a:gd name="connsiteX2-15" fmla="*/ 4852 w 18109"/>
                <a:gd name="connsiteY2-16" fmla="*/ 10000 h 10000"/>
                <a:gd name="connsiteX3-17" fmla="*/ 18109 w 18109"/>
                <a:gd name="connsiteY3-18" fmla="*/ 5345 h 10000"/>
                <a:gd name="connsiteX4-19" fmla="*/ 0 w 18109"/>
                <a:gd name="connsiteY4-20" fmla="*/ 0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8109" h="10000">
                  <a:moveTo>
                    <a:pt x="0" y="0"/>
                  </a:moveTo>
                  <a:lnTo>
                    <a:pt x="4852" y="10000"/>
                  </a:lnTo>
                  <a:lnTo>
                    <a:pt x="4852" y="10000"/>
                  </a:lnTo>
                  <a:lnTo>
                    <a:pt x="18109" y="53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rgbClr val="FDB900"/>
                </a:solidFill>
              </a:endParaRPr>
            </a:p>
          </p:txBody>
        </p:sp>
        <p:sp>
          <p:nvSpPr>
            <p:cNvPr id="34" name="Freeform 26"/>
            <p:cNvSpPr/>
            <p:nvPr>
              <p:custDataLst>
                <p:tags r:id="rId27"/>
              </p:custDataLst>
            </p:nvPr>
          </p:nvSpPr>
          <p:spPr bwMode="auto">
            <a:xfrm>
              <a:off x="9029698" y="-37031"/>
              <a:ext cx="990985" cy="241663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  <a:gd name="connsiteX0" fmla="*/ 8980 w 10000"/>
                <a:gd name="connsiteY0" fmla="*/ 6331 h 10000"/>
                <a:gd name="connsiteX1" fmla="*/ 4240 w 10000"/>
                <a:gd name="connsiteY1" fmla="*/ 0 h 10000"/>
                <a:gd name="connsiteX2" fmla="*/ 0 w 10000"/>
                <a:gd name="connsiteY2" fmla="*/ 10000 h 10000"/>
                <a:gd name="connsiteX3" fmla="*/ 10000 w 10000"/>
                <a:gd name="connsiteY3" fmla="*/ 5706 h 10000"/>
                <a:gd name="connsiteX4" fmla="*/ 8980 w 10000"/>
                <a:gd name="connsiteY4" fmla="*/ 6331 h 10000"/>
                <a:gd name="connsiteX0-1" fmla="*/ 8980 w 8980"/>
                <a:gd name="connsiteY0-2" fmla="*/ 6331 h 10000"/>
                <a:gd name="connsiteX1-3" fmla="*/ 4240 w 8980"/>
                <a:gd name="connsiteY1-4" fmla="*/ 0 h 10000"/>
                <a:gd name="connsiteX2-5" fmla="*/ 0 w 8980"/>
                <a:gd name="connsiteY2-6" fmla="*/ 10000 h 10000"/>
                <a:gd name="connsiteX3-7" fmla="*/ 7682 w 8980"/>
                <a:gd name="connsiteY3-8" fmla="*/ 8285 h 10000"/>
                <a:gd name="connsiteX4-9" fmla="*/ 8980 w 8980"/>
                <a:gd name="connsiteY4-10" fmla="*/ 6331 h 10000"/>
                <a:gd name="connsiteX0-11" fmla="*/ 10000 w 10000"/>
                <a:gd name="connsiteY0-12" fmla="*/ 0 h 3669"/>
                <a:gd name="connsiteX1-13" fmla="*/ 1243 w 10000"/>
                <a:gd name="connsiteY1-14" fmla="*/ 1407 h 3669"/>
                <a:gd name="connsiteX2-15" fmla="*/ 0 w 10000"/>
                <a:gd name="connsiteY2-16" fmla="*/ 3669 h 3669"/>
                <a:gd name="connsiteX3-17" fmla="*/ 8555 w 10000"/>
                <a:gd name="connsiteY3-18" fmla="*/ 1954 h 3669"/>
                <a:gd name="connsiteX4-19" fmla="*/ 10000 w 10000"/>
                <a:gd name="connsiteY4-20" fmla="*/ 0 h 3669"/>
                <a:gd name="connsiteX0-21" fmla="*/ 8878 w 8878"/>
                <a:gd name="connsiteY0-22" fmla="*/ 639 h 6165"/>
                <a:gd name="connsiteX1-23" fmla="*/ 1243 w 8878"/>
                <a:gd name="connsiteY1-24" fmla="*/ 0 h 6165"/>
                <a:gd name="connsiteX2-25" fmla="*/ 0 w 8878"/>
                <a:gd name="connsiteY2-26" fmla="*/ 6165 h 6165"/>
                <a:gd name="connsiteX3-27" fmla="*/ 8555 w 8878"/>
                <a:gd name="connsiteY3-28" fmla="*/ 1491 h 6165"/>
                <a:gd name="connsiteX4-29" fmla="*/ 8878 w 8878"/>
                <a:gd name="connsiteY4-30" fmla="*/ 639 h 616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8878" h="6165">
                  <a:moveTo>
                    <a:pt x="8878" y="639"/>
                  </a:moveTo>
                  <a:lnTo>
                    <a:pt x="1243" y="0"/>
                  </a:lnTo>
                  <a:lnTo>
                    <a:pt x="0" y="6165"/>
                  </a:lnTo>
                  <a:lnTo>
                    <a:pt x="8555" y="1491"/>
                  </a:lnTo>
                  <a:lnTo>
                    <a:pt x="8878" y="63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sp>
        <p:nvSpPr>
          <p:cNvPr id="62" name="TextBox 61"/>
          <p:cNvSpPr txBox="1"/>
          <p:nvPr>
            <p:custDataLst>
              <p:tags r:id="rId28"/>
            </p:custDataLst>
          </p:nvPr>
        </p:nvSpPr>
        <p:spPr>
          <a:xfrm>
            <a:off x="4679564" y="1457278"/>
            <a:ext cx="965329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9900" b="1" kern="1200">
                <a:solidFill>
                  <a:srgbClr val="5FCACB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0">
                <a:solidFill>
                  <a:schemeClr val="accent5"/>
                </a:solidFill>
              </a:rPr>
              <a:t>2</a:t>
            </a:r>
            <a:endParaRPr lang="zh-CN" altLang="en-US" sz="12000">
              <a:solidFill>
                <a:schemeClr val="accent5"/>
              </a:solidFill>
            </a:endParaRPr>
          </a:p>
        </p:txBody>
      </p:sp>
      <p:sp>
        <p:nvSpPr>
          <p:cNvPr id="64" name="文本框 78"/>
          <p:cNvSpPr txBox="1"/>
          <p:nvPr>
            <p:custDataLst>
              <p:tags r:id="rId29"/>
            </p:custDataLst>
          </p:nvPr>
        </p:nvSpPr>
        <p:spPr>
          <a:xfrm>
            <a:off x="4230553" y="3747232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>
                <a:solidFill>
                  <a:srgbClr val="F5841C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>
                <a:solidFill>
                  <a:schemeClr val="accent5"/>
                </a:solidFill>
              </a:rPr>
              <a:t>教材分析</a:t>
            </a:r>
          </a:p>
        </p:txBody>
      </p:sp>
      <p:grpSp>
        <p:nvGrpSpPr>
          <p:cNvPr id="65" name="组合 64"/>
          <p:cNvGrpSpPr/>
          <p:nvPr>
            <p:custDataLst>
              <p:tags r:id="rId30"/>
            </p:custDataLst>
          </p:nvPr>
        </p:nvGrpSpPr>
        <p:grpSpPr>
          <a:xfrm>
            <a:off x="7325374" y="4777503"/>
            <a:ext cx="4883789" cy="2129365"/>
            <a:chOff x="7325374" y="4777503"/>
            <a:chExt cx="4883789" cy="2129365"/>
          </a:xfrm>
        </p:grpSpPr>
        <p:sp>
          <p:nvSpPr>
            <p:cNvPr id="67" name="Freeform 24"/>
            <p:cNvSpPr/>
            <p:nvPr>
              <p:custDataLst>
                <p:tags r:id="rId31"/>
              </p:custDataLst>
            </p:nvPr>
          </p:nvSpPr>
          <p:spPr bwMode="auto">
            <a:xfrm rot="10800000">
              <a:off x="11031618" y="4777503"/>
              <a:ext cx="1164443" cy="933878"/>
            </a:xfrm>
            <a:custGeom>
              <a:gdLst>
                <a:gd name="T0" fmla="*/ 285 w 1067"/>
                <a:gd name="T1" fmla="*/ 793 h 793"/>
                <a:gd name="T2" fmla="*/ 1067 w 1067"/>
                <a:gd name="T3" fmla="*/ 504 h 793"/>
                <a:gd name="T4" fmla="*/ 0 w 1067"/>
                <a:gd name="T5" fmla="*/ 0 h 793"/>
                <a:gd name="T6" fmla="*/ 285 w 1067"/>
                <a:gd name="T7" fmla="*/ 793 h 793"/>
                <a:gd name="connsiteX0" fmla="*/ 0 w 7329"/>
                <a:gd name="connsiteY0" fmla="*/ 8286 h 8286"/>
                <a:gd name="connsiteX1" fmla="*/ 7329 w 7329"/>
                <a:gd name="connsiteY1" fmla="*/ 4642 h 8286"/>
                <a:gd name="connsiteX2" fmla="*/ 4 w 7329"/>
                <a:gd name="connsiteY2" fmla="*/ 0 h 8286"/>
                <a:gd name="connsiteX3" fmla="*/ 0 w 7329"/>
                <a:gd name="connsiteY3" fmla="*/ 8286 h 82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7329" h="8286">
                  <a:moveTo>
                    <a:pt x="0" y="8286"/>
                  </a:moveTo>
                  <a:lnTo>
                    <a:pt x="7329" y="4642"/>
                  </a:lnTo>
                  <a:lnTo>
                    <a:pt x="4" y="0"/>
                  </a:lnTo>
                  <a:cubicBezTo>
                    <a:pt x="3" y="2762"/>
                    <a:pt x="1" y="5524"/>
                    <a:pt x="0" y="8286"/>
                  </a:cubicBez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68" name="Freeform 25"/>
            <p:cNvSpPr/>
            <p:nvPr>
              <p:custDataLst>
                <p:tags r:id="rId32"/>
              </p:custDataLst>
            </p:nvPr>
          </p:nvSpPr>
          <p:spPr bwMode="auto">
            <a:xfrm rot="10800000">
              <a:off x="8701256" y="5597567"/>
              <a:ext cx="1588816" cy="1092945"/>
            </a:xfrm>
            <a:custGeom>
              <a:gdLst>
                <a:gd name="T0" fmla="*/ 284 w 1067"/>
                <a:gd name="T1" fmla="*/ 769 h 769"/>
                <a:gd name="T2" fmla="*/ 1067 w 1067"/>
                <a:gd name="T3" fmla="*/ 481 h 769"/>
                <a:gd name="T4" fmla="*/ 0 w 1067"/>
                <a:gd name="T5" fmla="*/ 0 h 769"/>
                <a:gd name="T6" fmla="*/ 284 w 1067"/>
                <a:gd name="T7" fmla="*/ 769 h 7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69">
                  <a:moveTo>
                    <a:pt x="284" y="769"/>
                  </a:moveTo>
                  <a:lnTo>
                    <a:pt x="1067" y="481"/>
                  </a:lnTo>
                  <a:lnTo>
                    <a:pt x="0" y="0"/>
                  </a:lnTo>
                  <a:lnTo>
                    <a:pt x="284" y="76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69" name="Freeform 26"/>
            <p:cNvSpPr/>
            <p:nvPr>
              <p:custDataLst>
                <p:tags r:id="rId33"/>
              </p:custDataLst>
            </p:nvPr>
          </p:nvSpPr>
          <p:spPr bwMode="auto">
            <a:xfrm rot="10800000">
              <a:off x="11454509" y="6084860"/>
              <a:ext cx="754654" cy="776204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  <a:gd name="connsiteX0" fmla="*/ 4529 w 6355"/>
                <a:gd name="connsiteY0" fmla="*/ 0 h 8115"/>
                <a:gd name="connsiteX1" fmla="*/ 595 w 6355"/>
                <a:gd name="connsiteY1" fmla="*/ 0 h 8115"/>
                <a:gd name="connsiteX2" fmla="*/ 0 w 6355"/>
                <a:gd name="connsiteY2" fmla="*/ 8115 h 8115"/>
                <a:gd name="connsiteX3" fmla="*/ 6355 w 6355"/>
                <a:gd name="connsiteY3" fmla="*/ 5706 h 8115"/>
                <a:gd name="connsiteX4" fmla="*/ 4529 w 6355"/>
                <a:gd name="connsiteY4" fmla="*/ 0 h 8115"/>
                <a:gd name="connsiteX0-1" fmla="*/ 7312 w 10185"/>
                <a:gd name="connsiteY0-2" fmla="*/ 0 h 10000"/>
                <a:gd name="connsiteX1-3" fmla="*/ 78 w 10185"/>
                <a:gd name="connsiteY1-4" fmla="*/ 0 h 10000"/>
                <a:gd name="connsiteX2-5" fmla="*/ 185 w 10185"/>
                <a:gd name="connsiteY2-6" fmla="*/ 10000 h 10000"/>
                <a:gd name="connsiteX3-7" fmla="*/ 10185 w 10185"/>
                <a:gd name="connsiteY3-8" fmla="*/ 7031 h 10000"/>
                <a:gd name="connsiteX4-9" fmla="*/ 7312 w 10185"/>
                <a:gd name="connsiteY4-10" fmla="*/ 0 h 100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10185" h="10000">
                  <a:moveTo>
                    <a:pt x="7312" y="0"/>
                  </a:moveTo>
                  <a:lnTo>
                    <a:pt x="78" y="0"/>
                  </a:lnTo>
                  <a:cubicBezTo>
                    <a:pt x="-233" y="3333"/>
                    <a:pt x="497" y="6667"/>
                    <a:pt x="185" y="10000"/>
                  </a:cubicBezTo>
                  <a:lnTo>
                    <a:pt x="10185" y="7031"/>
                  </a:lnTo>
                  <a:lnTo>
                    <a:pt x="7312" y="0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70" name="Freeform 27"/>
            <p:cNvSpPr/>
            <p:nvPr>
              <p:custDataLst>
                <p:tags r:id="rId34"/>
              </p:custDataLst>
            </p:nvPr>
          </p:nvSpPr>
          <p:spPr bwMode="auto">
            <a:xfrm rot="10800000">
              <a:off x="10290072" y="5188245"/>
              <a:ext cx="1164437" cy="1502267"/>
            </a:xfrm>
            <a:custGeom>
              <a:gdLst>
                <a:gd name="T0" fmla="*/ 284 w 782"/>
                <a:gd name="T1" fmla="*/ 1057 h 1057"/>
                <a:gd name="T2" fmla="*/ 782 w 782"/>
                <a:gd name="T3" fmla="*/ 0 h 1057"/>
                <a:gd name="T4" fmla="*/ 0 w 782"/>
                <a:gd name="T5" fmla="*/ 264 h 1057"/>
                <a:gd name="T6" fmla="*/ 284 w 782"/>
                <a:gd name="T7" fmla="*/ 1057 h 10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82" h="1057">
                  <a:moveTo>
                    <a:pt x="284" y="1057"/>
                  </a:moveTo>
                  <a:lnTo>
                    <a:pt x="782" y="0"/>
                  </a:lnTo>
                  <a:lnTo>
                    <a:pt x="0" y="264"/>
                  </a:lnTo>
                  <a:lnTo>
                    <a:pt x="284" y="1057"/>
                  </a:lnTo>
                  <a:close/>
                </a:path>
              </a:pathLst>
            </a:custGeom>
            <a:solidFill>
              <a:srgbClr val="5FCACB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71" name="Freeform 29"/>
            <p:cNvSpPr/>
            <p:nvPr>
              <p:custDataLst>
                <p:tags r:id="rId35"/>
              </p:custDataLst>
            </p:nvPr>
          </p:nvSpPr>
          <p:spPr bwMode="auto">
            <a:xfrm rot="10800000">
              <a:off x="7536819" y="6006888"/>
              <a:ext cx="1517342" cy="854174"/>
            </a:xfrm>
            <a:custGeom>
              <a:gdLst>
                <a:gd name="T0" fmla="*/ 308 w 1019"/>
                <a:gd name="T1" fmla="*/ 0 h 601"/>
                <a:gd name="T2" fmla="*/ 0 w 1019"/>
                <a:gd name="T3" fmla="*/ 0 h 601"/>
                <a:gd name="T4" fmla="*/ 237 w 1019"/>
                <a:gd name="T5" fmla="*/ 601 h 601"/>
                <a:gd name="T6" fmla="*/ 1019 w 1019"/>
                <a:gd name="T7" fmla="*/ 312 h 601"/>
                <a:gd name="T8" fmla="*/ 1019 w 1019"/>
                <a:gd name="T9" fmla="*/ 312 h 601"/>
                <a:gd name="T10" fmla="*/ 308 w 1019"/>
                <a:gd name="T11" fmla="*/ 0 h 6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19" h="601">
                  <a:moveTo>
                    <a:pt x="308" y="0"/>
                  </a:moveTo>
                  <a:lnTo>
                    <a:pt x="0" y="0"/>
                  </a:lnTo>
                  <a:lnTo>
                    <a:pt x="237" y="601"/>
                  </a:lnTo>
                  <a:lnTo>
                    <a:pt x="1019" y="312"/>
                  </a:lnTo>
                  <a:lnTo>
                    <a:pt x="1019" y="312"/>
                  </a:lnTo>
                  <a:lnTo>
                    <a:pt x="308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72" name="Freeform 30"/>
            <p:cNvSpPr/>
            <p:nvPr>
              <p:custDataLst>
                <p:tags r:id="rId36"/>
              </p:custDataLst>
            </p:nvPr>
          </p:nvSpPr>
          <p:spPr bwMode="auto">
            <a:xfrm rot="10800000">
              <a:off x="7325374" y="6417631"/>
              <a:ext cx="388642" cy="443431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  <p:sp>
          <p:nvSpPr>
            <p:cNvPr id="73" name="Freeform 26"/>
            <p:cNvSpPr/>
            <p:nvPr>
              <p:custDataLst>
                <p:tags r:id="rId37"/>
              </p:custDataLst>
            </p:nvPr>
          </p:nvSpPr>
          <p:spPr bwMode="auto">
            <a:xfrm rot="10800000">
              <a:off x="9362034" y="6690512"/>
              <a:ext cx="929528" cy="216356"/>
            </a:xfrm>
            <a:custGeom>
              <a:gdLst>
                <a:gd name="T0" fmla="*/ 640 w 783"/>
                <a:gd name="T1" fmla="*/ 0 h 673"/>
                <a:gd name="T2" fmla="*/ 332 w 783"/>
                <a:gd name="T3" fmla="*/ 0 h 673"/>
                <a:gd name="T4" fmla="*/ 0 w 783"/>
                <a:gd name="T5" fmla="*/ 673 h 673"/>
                <a:gd name="T6" fmla="*/ 783 w 783"/>
                <a:gd name="T7" fmla="*/ 384 h 673"/>
                <a:gd name="T8" fmla="*/ 640 w 783"/>
                <a:gd name="T9" fmla="*/ 0 h 673"/>
                <a:gd name="connsiteX0" fmla="*/ 8980 w 10000"/>
                <a:gd name="connsiteY0" fmla="*/ 6331 h 10000"/>
                <a:gd name="connsiteX1" fmla="*/ 4240 w 10000"/>
                <a:gd name="connsiteY1" fmla="*/ 0 h 10000"/>
                <a:gd name="connsiteX2" fmla="*/ 0 w 10000"/>
                <a:gd name="connsiteY2" fmla="*/ 10000 h 10000"/>
                <a:gd name="connsiteX3" fmla="*/ 10000 w 10000"/>
                <a:gd name="connsiteY3" fmla="*/ 5706 h 10000"/>
                <a:gd name="connsiteX4" fmla="*/ 8980 w 10000"/>
                <a:gd name="connsiteY4" fmla="*/ 6331 h 10000"/>
                <a:gd name="connsiteX0-1" fmla="*/ 8980 w 8980"/>
                <a:gd name="connsiteY0-2" fmla="*/ 6331 h 10000"/>
                <a:gd name="connsiteX1-3" fmla="*/ 4240 w 8980"/>
                <a:gd name="connsiteY1-4" fmla="*/ 0 h 10000"/>
                <a:gd name="connsiteX2-5" fmla="*/ 0 w 8980"/>
                <a:gd name="connsiteY2-6" fmla="*/ 10000 h 10000"/>
                <a:gd name="connsiteX3-7" fmla="*/ 7682 w 8980"/>
                <a:gd name="connsiteY3-8" fmla="*/ 8285 h 10000"/>
                <a:gd name="connsiteX4-9" fmla="*/ 8980 w 8980"/>
                <a:gd name="connsiteY4-10" fmla="*/ 6331 h 10000"/>
                <a:gd name="connsiteX0-11" fmla="*/ 10000 w 10000"/>
                <a:gd name="connsiteY0-12" fmla="*/ 0 h 3669"/>
                <a:gd name="connsiteX1-13" fmla="*/ 1243 w 10000"/>
                <a:gd name="connsiteY1-14" fmla="*/ 1407 h 3669"/>
                <a:gd name="connsiteX2-15" fmla="*/ 0 w 10000"/>
                <a:gd name="connsiteY2-16" fmla="*/ 3669 h 3669"/>
                <a:gd name="connsiteX3-17" fmla="*/ 8555 w 10000"/>
                <a:gd name="connsiteY3-18" fmla="*/ 1954 h 3669"/>
                <a:gd name="connsiteX4-19" fmla="*/ 10000 w 10000"/>
                <a:gd name="connsiteY4-20" fmla="*/ 0 h 3669"/>
                <a:gd name="connsiteX0-21" fmla="*/ 8878 w 8878"/>
                <a:gd name="connsiteY0-22" fmla="*/ 639 h 6165"/>
                <a:gd name="connsiteX1-23" fmla="*/ 1243 w 8878"/>
                <a:gd name="connsiteY1-24" fmla="*/ 0 h 6165"/>
                <a:gd name="connsiteX2-25" fmla="*/ 0 w 8878"/>
                <a:gd name="connsiteY2-26" fmla="*/ 6165 h 6165"/>
                <a:gd name="connsiteX3-27" fmla="*/ 8555 w 8878"/>
                <a:gd name="connsiteY3-28" fmla="*/ 1491 h 6165"/>
                <a:gd name="connsiteX4-29" fmla="*/ 8878 w 8878"/>
                <a:gd name="connsiteY4-30" fmla="*/ 639 h 616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8878" h="6165">
                  <a:moveTo>
                    <a:pt x="8878" y="639"/>
                  </a:moveTo>
                  <a:lnTo>
                    <a:pt x="1243" y="0"/>
                  </a:lnTo>
                  <a:lnTo>
                    <a:pt x="0" y="6165"/>
                  </a:lnTo>
                  <a:lnTo>
                    <a:pt x="8555" y="1491"/>
                  </a:lnTo>
                  <a:lnTo>
                    <a:pt x="8878" y="639"/>
                  </a:lnTo>
                  <a:close/>
                </a:path>
              </a:pathLst>
            </a:custGeom>
            <a:solidFill>
              <a:srgbClr val="826C4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kern="0">
                <a:solidFill>
                  <a:sysClr val="windowText" lastClr="000000"/>
                </a:solidFill>
              </a:endParaRPr>
            </a:p>
          </p:txBody>
        </p:sp>
      </p:grpSp>
      <p:sp>
        <p:nvSpPr>
          <p:cNvPr id="76" name="文本框 46"/>
          <p:cNvSpPr txBox="1"/>
          <p:nvPr>
            <p:custDataLst>
              <p:tags r:id="rId38"/>
            </p:custDataLst>
          </p:nvPr>
        </p:nvSpPr>
        <p:spPr>
          <a:xfrm>
            <a:off x="5531403" y="2359013"/>
            <a:ext cx="213577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4400">
                <a:solidFill>
                  <a:prstClr val="white">
                    <a:lumMod val="85000"/>
                  </a:prstClr>
                </a:solidFill>
              </a:rPr>
              <a:t>Part two</a:t>
            </a:r>
            <a:endParaRPr lang="zh-CN" altLang="en-US" sz="4400">
              <a:solidFill>
                <a:prstClr val="white">
                  <a:lumMod val="85000"/>
                </a:prstClr>
              </a:solidFill>
            </a:endParaRPr>
          </a:p>
        </p:txBody>
      </p:sp>
      <p:grpSp>
        <p:nvGrpSpPr>
          <p:cNvPr id="77" name="组合 76"/>
          <p:cNvGrpSpPr/>
          <p:nvPr>
            <p:custDataLst>
              <p:tags r:id="rId39"/>
            </p:custDataLst>
          </p:nvPr>
        </p:nvGrpSpPr>
        <p:grpSpPr>
          <a:xfrm rot="2484086">
            <a:off x="3923329" y="3309854"/>
            <a:ext cx="406107" cy="1155987"/>
            <a:chOff x="4454660" y="3810474"/>
            <a:chExt cx="406107" cy="1155987"/>
          </a:xfrm>
        </p:grpSpPr>
        <p:sp>
          <p:nvSpPr>
            <p:cNvPr id="78" name="Freeform 16"/>
            <p:cNvSpPr/>
            <p:nvPr>
              <p:custDataLst>
                <p:tags r:id="rId40"/>
              </p:custDataLst>
            </p:nvPr>
          </p:nvSpPr>
          <p:spPr bwMode="auto">
            <a:xfrm flipV="1">
              <a:off x="4459674" y="3810474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79" name="Freeform 30"/>
            <p:cNvSpPr/>
            <p:nvPr>
              <p:custDataLst>
                <p:tags r:id="rId41"/>
              </p:custDataLst>
            </p:nvPr>
          </p:nvSpPr>
          <p:spPr bwMode="auto">
            <a:xfrm rot="15296182">
              <a:off x="4522923" y="4261161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0" name="Freeform 12"/>
            <p:cNvSpPr/>
            <p:nvPr>
              <p:custDataLst>
                <p:tags r:id="rId42"/>
              </p:custDataLst>
            </p:nvPr>
          </p:nvSpPr>
          <p:spPr bwMode="auto">
            <a:xfrm rot="7160246">
              <a:off x="4384500" y="4490194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  <p:grpSp>
        <p:nvGrpSpPr>
          <p:cNvPr id="81" name="组合 80"/>
          <p:cNvGrpSpPr/>
          <p:nvPr>
            <p:custDataLst>
              <p:tags r:id="rId43"/>
            </p:custDataLst>
          </p:nvPr>
        </p:nvGrpSpPr>
        <p:grpSpPr>
          <a:xfrm rot="13396910" flipV="1">
            <a:off x="7795736" y="4320800"/>
            <a:ext cx="406107" cy="1155987"/>
            <a:chOff x="11762339" y="3746221"/>
            <a:chExt cx="406107" cy="1155987"/>
          </a:xfrm>
        </p:grpSpPr>
        <p:sp>
          <p:nvSpPr>
            <p:cNvPr id="82" name="Freeform 16"/>
            <p:cNvSpPr/>
            <p:nvPr>
              <p:custDataLst>
                <p:tags r:id="rId44"/>
              </p:custDataLst>
            </p:nvPr>
          </p:nvSpPr>
          <p:spPr bwMode="auto">
            <a:xfrm flipV="1">
              <a:off x="11767353" y="3746221"/>
              <a:ext cx="396080" cy="564858"/>
            </a:xfrm>
            <a:custGeom>
              <a:gdLst>
                <a:gd name="T0" fmla="*/ 284 w 758"/>
                <a:gd name="T1" fmla="*/ 1081 h 1081"/>
                <a:gd name="T2" fmla="*/ 758 w 758"/>
                <a:gd name="T3" fmla="*/ 0 h 1081"/>
                <a:gd name="T4" fmla="*/ 0 w 758"/>
                <a:gd name="T5" fmla="*/ 288 h 1081"/>
                <a:gd name="T6" fmla="*/ 284 w 758"/>
                <a:gd name="T7" fmla="*/ 1081 h 10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8" h="1081">
                  <a:moveTo>
                    <a:pt x="284" y="1081"/>
                  </a:moveTo>
                  <a:lnTo>
                    <a:pt x="758" y="0"/>
                  </a:lnTo>
                  <a:lnTo>
                    <a:pt x="0" y="288"/>
                  </a:lnTo>
                  <a:lnTo>
                    <a:pt x="284" y="1081"/>
                  </a:lnTo>
                  <a:close/>
                </a:path>
              </a:pathLst>
            </a:custGeom>
            <a:solidFill>
              <a:srgbClr val="31909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3" name="Freeform 30"/>
            <p:cNvSpPr/>
            <p:nvPr>
              <p:custDataLst>
                <p:tags r:id="rId45"/>
              </p:custDataLst>
            </p:nvPr>
          </p:nvSpPr>
          <p:spPr bwMode="auto">
            <a:xfrm rot="15296182">
              <a:off x="11830602" y="4196908"/>
              <a:ext cx="275725" cy="329602"/>
            </a:xfrm>
            <a:custGeom>
              <a:gdLst>
                <a:gd name="T0" fmla="*/ 0 w 261"/>
                <a:gd name="T1" fmla="*/ 0 h 312"/>
                <a:gd name="T2" fmla="*/ 119 w 261"/>
                <a:gd name="T3" fmla="*/ 312 h 312"/>
                <a:gd name="T4" fmla="*/ 119 w 261"/>
                <a:gd name="T5" fmla="*/ 312 h 312"/>
                <a:gd name="T6" fmla="*/ 261 w 261"/>
                <a:gd name="T7" fmla="*/ 0 h 312"/>
                <a:gd name="T8" fmla="*/ 0 w 261"/>
                <a:gd name="T9" fmla="*/ 0 h 3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1" h="312">
                  <a:moveTo>
                    <a:pt x="0" y="0"/>
                  </a:moveTo>
                  <a:lnTo>
                    <a:pt x="119" y="312"/>
                  </a:lnTo>
                  <a:lnTo>
                    <a:pt x="119" y="312"/>
                  </a:lnTo>
                  <a:lnTo>
                    <a:pt x="261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0BF0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  <p:sp>
          <p:nvSpPr>
            <p:cNvPr id="84" name="Freeform 12"/>
            <p:cNvSpPr/>
            <p:nvPr>
              <p:custDataLst>
                <p:tags r:id="rId46"/>
              </p:custDataLst>
            </p:nvPr>
          </p:nvSpPr>
          <p:spPr bwMode="auto">
            <a:xfrm rot="7160246">
              <a:off x="11692179" y="4425941"/>
              <a:ext cx="546427" cy="406107"/>
            </a:xfrm>
            <a:custGeom>
              <a:gdLst>
                <a:gd name="T0" fmla="*/ 782 w 1067"/>
                <a:gd name="T1" fmla="*/ 0 h 793"/>
                <a:gd name="T2" fmla="*/ 0 w 1067"/>
                <a:gd name="T3" fmla="*/ 288 h 793"/>
                <a:gd name="T4" fmla="*/ 1067 w 1067"/>
                <a:gd name="T5" fmla="*/ 793 h 793"/>
                <a:gd name="T6" fmla="*/ 782 w 1067"/>
                <a:gd name="T7" fmla="*/ 0 h 7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67" h="793">
                  <a:moveTo>
                    <a:pt x="782" y="0"/>
                  </a:moveTo>
                  <a:lnTo>
                    <a:pt x="0" y="288"/>
                  </a:lnTo>
                  <a:lnTo>
                    <a:pt x="1067" y="793"/>
                  </a:lnTo>
                  <a:lnTo>
                    <a:pt x="782" y="0"/>
                  </a:lnTo>
                  <a:close/>
                </a:path>
              </a:pathLst>
            </a:custGeom>
            <a:solidFill>
              <a:srgbClr val="FDB9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prstClr val="black"/>
                </a:solidFill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0" y="146685"/>
          <a:ext cx="12192000" cy="6777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732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2006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425069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813369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/>
                        <a:t>版块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3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语篇类型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3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语篇内容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3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主题意义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5965">
                <a:tc>
                  <a:txBody>
                    <a:bodyPr vert="horz" wrap="square"/>
                    <a:lstStyle/>
                    <a:p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r>
                        <a:rPr lang="en-US" altLang="zh-CN" sz="2400" kern="1200" baseline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Listening and speaking</a:t>
                      </a:r>
                      <a:endParaRPr lang="zh-CN" altLang="en-US" sz="2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400" kern="1200" baseline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endParaRPr lang="en-US" altLang="zh-CN" sz="2400" kern="1200" baseline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algn="ctr"/>
                      <a:r>
                        <a:rPr lang="zh-CN" altLang="en-US" sz="2400" kern="1200" baseline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对话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音乐类型、乐器和聆听音乐的感受、喜爱音乐的原因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感知音乐的基本概念知识，理解多元的音乐（乐器、风格）连接了不同音乐喜好的人们，即音乐是一种多元的语言表达。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815465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algn="ctr" defTabSz="914400" rtl="0" eaLnBrk="1" latinLnBrk="0" hangingPunct="1"/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algn="ctr" defTabSz="914400" rtl="0" eaLnBrk="1" latinLnBrk="0" hangingPunct="1"/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en-US" altLang="zh-CN" sz="2400" kern="1200" baseline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Reading and Thinking</a:t>
                      </a:r>
                      <a:endParaRPr lang="zh-CN" altLang="en-US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400"/>
                    </a:p>
                    <a:p>
                      <a:pPr algn="ctr"/>
                      <a:endParaRPr lang="en-US" altLang="zh-CN" sz="2400"/>
                    </a:p>
                    <a:p>
                      <a:pPr algn="ctr"/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说明文</a:t>
                      </a:r>
                      <a:endParaRPr lang="zh-CN" altLang="en-US" sz="2400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虚拟合唱团的出现、发展及评价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sz="2400" b="1">
                          <a:ea typeface="宋体" panose="02010600030101010101" pitchFamily="2" charset="-122"/>
                          <a:sym typeface="+mn-ea"/>
                        </a:rPr>
                        <a:t>梳理虚拟合唱团的发展脉络，并探究互联网与线上音乐发展的关系。理解科技相结合的音乐是一种连接世界的通用语言。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038076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en-US" altLang="zh-CN" sz="2400" kern="1200" baseline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Discovering Useful Structures</a:t>
                      </a:r>
                      <a:endParaRPr lang="zh-CN" altLang="en-US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400"/>
                    </a:p>
                    <a:p>
                      <a:pPr algn="ctr"/>
                      <a:r>
                        <a:rPr lang="zh-CN" altLang="en-US" sz="2400"/>
                        <a:t>语法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在音乐的主题语境下学习过去分词的用法，理解过去分词短语作表语和状语的功能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探究科技与艺术的跨界融合现象，实则不仅连接的是人与科技，更是人与社会、人与自我。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0" y="0"/>
          <a:ext cx="12192000" cy="53488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698395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3200"/>
                        <a:t>版块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3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语篇类型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3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语篇内容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r>
                        <a:rPr lang="zh-CN" altLang="en-US" sz="3200" b="1" kern="1200">
                          <a:solidFill>
                            <a:schemeClr val="lt1"/>
                          </a:solidFill>
                          <a:latin typeface="+mn-lt"/>
                          <a:ea typeface="+mn-ea"/>
                          <a:cs typeface="+mn-cs"/>
                        </a:rPr>
                        <a:t>主题意义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95851">
                <a:tc>
                  <a:txBody>
                    <a:bodyPr vert="horz" wrap="square"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r>
                        <a:rPr lang="en-US" altLang="zh-CN" sz="2400" kern="1200" baseline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Reading for writing</a:t>
                      </a:r>
                      <a:endParaRPr lang="zh-CN" altLang="en-US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endParaRPr lang="zh-CN" altLang="en-US" sz="2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40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40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defRPr/>
                      </a:pPr>
                      <a:endParaRPr lang="en-US" altLang="zh-CN" sz="2400"/>
                    </a:p>
                    <a:p>
                      <a:pPr algn="ctr"/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演讲稿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en-US" altLang="zh-CN" sz="2400" kern="1200" baseline="0">
                        <a:solidFill>
                          <a:schemeClr val="dk1"/>
                        </a:solidFill>
                        <a:latin typeface="+mn-ea"/>
                        <a:ea typeface="+mn-ea"/>
                        <a:cs typeface="+mn-cs"/>
                      </a:endParaRPr>
                    </a:p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音乐对个人信念、价值观的影响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en-US" altLang="zh-CN" sz="2400" kern="1200" baseline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认知音乐作为治愈人生的良药，思考音乐和语言在给个人带来积极影响的共同点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11568">
                <a:tc>
                  <a:txBody>
                    <a:bodyPr vert="horz" wrap="square"/>
                    <a:lstStyle/>
                    <a:p>
                      <a:pPr marL="0" algn="ctr" defTabSz="914400" rtl="0" eaLnBrk="1" latinLnBrk="0" hangingPunct="1"/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algn="ctr" defTabSz="914400" rtl="0" eaLnBrk="1" latinLnBrk="0" hangingPunct="1"/>
                      <a:endParaRPr lang="en-US" altLang="zh-CN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  <a:p>
                      <a:pPr marL="0" algn="ctr" defTabSz="914400" rtl="0" eaLnBrk="1" latinLnBrk="0" hangingPunct="1"/>
                      <a:r>
                        <a:rPr lang="en-US" altLang="zh-CN" sz="2400" kern="1200" baseline="0">
                          <a:solidFill>
                            <a:schemeClr val="dk1"/>
                          </a:solidFill>
                          <a:latin typeface="Times New Roman" panose="02020603050405020304" pitchFamily="18" charset="0"/>
                          <a:ea typeface="+mn-ea"/>
                          <a:cs typeface="Times New Roman" panose="02020603050405020304" pitchFamily="18" charset="0"/>
                        </a:rPr>
                        <a:t>Video Time</a:t>
                      </a:r>
                      <a:endParaRPr lang="zh-CN" altLang="en-US" sz="2400" kern="1200" baseline="0">
                        <a:solidFill>
                          <a:schemeClr val="dk1"/>
                        </a:solidFill>
                        <a:latin typeface="Times New Roman" panose="02020603050405020304" pitchFamily="18" charset="0"/>
                        <a:ea typeface="+mn-ea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/>
                      <a:endParaRPr lang="en-US" altLang="zh-CN" sz="2400"/>
                    </a:p>
                    <a:p>
                      <a:pPr algn="ctr"/>
                      <a:endParaRPr lang="en-US" altLang="zh-CN" sz="2400"/>
                    </a:p>
                    <a:p>
                      <a:pPr algn="ctr"/>
                      <a:r>
                        <a:rPr lang="zh-CN" altLang="en-US" sz="2400"/>
                        <a:t>说明文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en-US" altLang="zh-CN" sz="2400" kern="1200" baseline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世界音乐、艺术和舞蹈节的概况及背后参与者的故事</a:t>
                      </a: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en-US" altLang="zh-CN" sz="2400" kern="1200" baseline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zh-CN" altLang="en-US" sz="2400" b="1">
                          <a:latin typeface="宋体" panose="02010600030101010101" pitchFamily="2" charset="-122"/>
                          <a:ea typeface="宋体" panose="02010600030101010101" pitchFamily="2" charset="-122"/>
                          <a:sym typeface="+mn-ea"/>
                        </a:rPr>
                        <a:t>了解世界音乐、艺术和舞蹈节的概况，辩证思考音乐和语言连接世界的方式和作用。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109"/>
          <p:cNvGrpSpPr/>
          <p:nvPr>
            <p:custDataLst>
              <p:tags r:id="rId3"/>
            </p:custDataLst>
          </p:nvPr>
        </p:nvGrpSpPr>
        <p:grpSpPr>
          <a:xfrm>
            <a:off x="4089400" y="107950"/>
            <a:ext cx="3382645" cy="870585"/>
            <a:chOff x="11867" y="277"/>
            <a:chExt cx="3493" cy="1404"/>
          </a:xfrm>
        </p:grpSpPr>
        <p:sp>
          <p:nvSpPr>
            <p:cNvPr id="111" name="矩形 110"/>
            <p:cNvSpPr/>
            <p:nvPr>
              <p:custDataLst>
                <p:tags r:id="rId4"/>
              </p:custDataLst>
            </p:nvPr>
          </p:nvSpPr>
          <p:spPr>
            <a:xfrm>
              <a:off x="11992" y="435"/>
              <a:ext cx="3369" cy="124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  <p:sp>
          <p:nvSpPr>
            <p:cNvPr id="112" name="矩形 111"/>
            <p:cNvSpPr/>
            <p:nvPr>
              <p:custDataLst>
                <p:tags r:id="rId5"/>
              </p:custDataLst>
            </p:nvPr>
          </p:nvSpPr>
          <p:spPr>
            <a:xfrm>
              <a:off x="11867" y="277"/>
              <a:ext cx="3369" cy="1247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</p:grpSp>
      <p:sp>
        <p:nvSpPr>
          <p:cNvPr id="113" name="Title 6"/>
          <p:cNvSpPr txBox="1"/>
          <p:nvPr>
            <p:custDataLst>
              <p:tags r:id="rId6"/>
            </p:custDataLst>
          </p:nvPr>
        </p:nvSpPr>
        <p:spPr>
          <a:xfrm>
            <a:off x="4505314" y="193016"/>
            <a:ext cx="2387687" cy="565539"/>
          </a:xfrm>
          <a:prstGeom prst="rect">
            <a:avLst/>
          </a:prstGeom>
          <a:noFill/>
          <a:ln w="3175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none" lIns="72000" tIns="36195" rIns="72000" bIns="36195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None/>
            </a:pPr>
            <a:r>
              <a:rPr lang="zh-CN" altLang="en-US" sz="3200" b="1" spc="297">
                <a:ln w="3175">
                  <a:noFill/>
                  <a:prstDash val="dash"/>
                </a:ln>
                <a:solidFill>
                  <a:schemeClr val="accent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单元大观念</a:t>
            </a:r>
            <a:endParaRPr sz="3200" b="1" spc="297">
              <a:ln w="3175">
                <a:noFill/>
                <a:prstDash val="dash"/>
              </a:ln>
              <a:solidFill>
                <a:schemeClr val="accent1"/>
              </a:solidFill>
              <a:uFillTx/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20" name="TextBox 19"/>
          <p:cNvSpPr txBox="1"/>
          <p:nvPr>
            <p:custDataLst>
              <p:tags r:id="rId7"/>
            </p:custDataLst>
          </p:nvPr>
        </p:nvSpPr>
        <p:spPr>
          <a:xfrm>
            <a:off x="5497925" y="2409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0" y="1113790"/>
            <a:ext cx="12078970" cy="5077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sz="3600">
                <a:ea typeface="宋体" panose="02010600030101010101" pitchFamily="2" charset="-122"/>
                <a:sym typeface="+mn-ea"/>
              </a:rPr>
              <a:t>本单元围绕有关音乐的话题展开，涉及的主题语境是欣赏音乐、音乐的纽带作用、策划音乐节、音乐的治愈功能、音乐鉴赏与评论、音乐家等。本单元由对话、视频、演讲、说明文、博文等多模态语篇构成，涉及不同音乐类型，不同音乐的特点，可视化音乐内容，并通过解释，图片，故事，展示了音乐将人们联系在一起的作用。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109"/>
          <p:cNvGrpSpPr/>
          <p:nvPr>
            <p:custDataLst>
              <p:tags r:id="rId3"/>
            </p:custDataLst>
          </p:nvPr>
        </p:nvGrpSpPr>
        <p:grpSpPr>
          <a:xfrm>
            <a:off x="4089400" y="107950"/>
            <a:ext cx="3382645" cy="870585"/>
            <a:chOff x="11867" y="277"/>
            <a:chExt cx="3493" cy="1404"/>
          </a:xfrm>
        </p:grpSpPr>
        <p:sp>
          <p:nvSpPr>
            <p:cNvPr id="111" name="矩形 110"/>
            <p:cNvSpPr/>
            <p:nvPr>
              <p:custDataLst>
                <p:tags r:id="rId4"/>
              </p:custDataLst>
            </p:nvPr>
          </p:nvSpPr>
          <p:spPr>
            <a:xfrm>
              <a:off x="11992" y="435"/>
              <a:ext cx="3369" cy="124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  <p:sp>
          <p:nvSpPr>
            <p:cNvPr id="112" name="矩形 111"/>
            <p:cNvSpPr/>
            <p:nvPr>
              <p:custDataLst>
                <p:tags r:id="rId5"/>
              </p:custDataLst>
            </p:nvPr>
          </p:nvSpPr>
          <p:spPr>
            <a:xfrm>
              <a:off x="11867" y="277"/>
              <a:ext cx="3369" cy="1247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</p:grpSp>
      <p:sp>
        <p:nvSpPr>
          <p:cNvPr id="113" name="Title 6"/>
          <p:cNvSpPr txBox="1"/>
          <p:nvPr>
            <p:custDataLst>
              <p:tags r:id="rId6"/>
            </p:custDataLst>
          </p:nvPr>
        </p:nvSpPr>
        <p:spPr>
          <a:xfrm>
            <a:off x="4505314" y="193016"/>
            <a:ext cx="1918970" cy="564515"/>
          </a:xfrm>
          <a:prstGeom prst="rect">
            <a:avLst/>
          </a:prstGeom>
          <a:noFill/>
          <a:ln w="3175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none" lIns="72000" tIns="36195" rIns="72000" bIns="36195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None/>
            </a:pPr>
            <a:r>
              <a:rPr lang="zh-CN" altLang="en-US" sz="3200" b="1" spc="297">
                <a:ln w="3175">
                  <a:noFill/>
                  <a:prstDash val="dash"/>
                </a:ln>
                <a:solidFill>
                  <a:schemeClr val="accent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单元学情</a:t>
            </a:r>
          </a:p>
        </p:txBody>
      </p:sp>
      <p:sp>
        <p:nvSpPr>
          <p:cNvPr id="20" name="TextBox 19"/>
          <p:cNvSpPr txBox="1"/>
          <p:nvPr>
            <p:custDataLst>
              <p:tags r:id="rId7"/>
            </p:custDataLst>
          </p:nvPr>
        </p:nvSpPr>
        <p:spPr>
          <a:xfrm>
            <a:off x="5497925" y="2409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0" y="881380"/>
            <a:ext cx="12078970" cy="60007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学生优势：（1）学生对本单元的“音乐”话题比较熟悉，已经掌握一些与音乐相关的词汇。（2）学生了解音乐有不同的类型和表现形式，并且明白不同的音乐能够给自己带来不同的影响。（3）学生能够做简单的计划，具备为社会做贡献的责任感。</a:t>
            </a:r>
          </a:p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学生劣势：（1）对于大型校园活动的策划比较陌生，对于自己通过音乐活动给社会带来积极作用的思考和表达能力欠缺。（2）对虚拟合唱团这种音乐形式比较陌生，对于音乐能够给社会带来怎么样的影响思考深度不够。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109"/>
          <p:cNvGrpSpPr/>
          <p:nvPr>
            <p:custDataLst>
              <p:tags r:id="rId3"/>
            </p:custDataLst>
          </p:nvPr>
        </p:nvGrpSpPr>
        <p:grpSpPr>
          <a:xfrm>
            <a:off x="4089400" y="107950"/>
            <a:ext cx="3382645" cy="870585"/>
            <a:chOff x="11867" y="277"/>
            <a:chExt cx="3493" cy="1404"/>
          </a:xfrm>
        </p:grpSpPr>
        <p:sp>
          <p:nvSpPr>
            <p:cNvPr id="111" name="矩形 110"/>
            <p:cNvSpPr/>
            <p:nvPr>
              <p:custDataLst>
                <p:tags r:id="rId4"/>
              </p:custDataLst>
            </p:nvPr>
          </p:nvSpPr>
          <p:spPr>
            <a:xfrm>
              <a:off x="11992" y="435"/>
              <a:ext cx="3369" cy="124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  <p:sp>
          <p:nvSpPr>
            <p:cNvPr id="112" name="矩形 111"/>
            <p:cNvSpPr/>
            <p:nvPr>
              <p:custDataLst>
                <p:tags r:id="rId5"/>
              </p:custDataLst>
            </p:nvPr>
          </p:nvSpPr>
          <p:spPr>
            <a:xfrm>
              <a:off x="11867" y="277"/>
              <a:ext cx="3369" cy="1247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</p:grpSp>
      <p:sp>
        <p:nvSpPr>
          <p:cNvPr id="113" name="Title 6"/>
          <p:cNvSpPr txBox="1"/>
          <p:nvPr>
            <p:custDataLst>
              <p:tags r:id="rId6"/>
            </p:custDataLst>
          </p:nvPr>
        </p:nvSpPr>
        <p:spPr>
          <a:xfrm>
            <a:off x="4505314" y="193016"/>
            <a:ext cx="2806700" cy="564515"/>
          </a:xfrm>
          <a:prstGeom prst="rect">
            <a:avLst/>
          </a:prstGeom>
          <a:noFill/>
          <a:ln w="3175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none" lIns="72000" tIns="36195" rIns="72000" bIns="36195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None/>
            </a:pPr>
            <a:r>
              <a:rPr lang="zh-CN" altLang="en-US" sz="3200" b="1" spc="297">
                <a:ln w="3175">
                  <a:noFill/>
                  <a:prstDash val="dash"/>
                </a:ln>
                <a:solidFill>
                  <a:schemeClr val="accent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单元学习目标</a:t>
            </a:r>
          </a:p>
        </p:txBody>
      </p:sp>
      <p:sp>
        <p:nvSpPr>
          <p:cNvPr id="20" name="TextBox 19"/>
          <p:cNvSpPr txBox="1"/>
          <p:nvPr>
            <p:custDataLst>
              <p:tags r:id="rId7"/>
            </p:custDataLst>
          </p:nvPr>
        </p:nvSpPr>
        <p:spPr>
          <a:xfrm>
            <a:off x="5497925" y="2409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0" y="881380"/>
            <a:ext cx="12078970" cy="60007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（1）通过积累音乐相关的话题词汇，识别并掌握virtual, composition, performance, studio等单词的词意；</a:t>
            </a:r>
          </a:p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（2）通过熟悉和掌握不完全爆破的发音规则，能够在日常交流中，利用这些发音规则听音、辨音以及自然流畅地进行表达；</a:t>
            </a:r>
          </a:p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（3）通过了解解释的作用和常见方式，能够在听力过程中，利用解释理解听力材料；</a:t>
            </a:r>
          </a:p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（4）通过运用寻读技巧，能够快速找到文章中日期、数字、人名以及地名等关键信息；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4" name="组合 109"/>
          <p:cNvGrpSpPr/>
          <p:nvPr>
            <p:custDataLst>
              <p:tags r:id="rId3"/>
            </p:custDataLst>
          </p:nvPr>
        </p:nvGrpSpPr>
        <p:grpSpPr>
          <a:xfrm>
            <a:off x="4089400" y="107950"/>
            <a:ext cx="3382645" cy="870585"/>
            <a:chOff x="11867" y="277"/>
            <a:chExt cx="3493" cy="1404"/>
          </a:xfrm>
        </p:grpSpPr>
        <p:sp>
          <p:nvSpPr>
            <p:cNvPr id="111" name="矩形 110"/>
            <p:cNvSpPr/>
            <p:nvPr>
              <p:custDataLst>
                <p:tags r:id="rId4"/>
              </p:custDataLst>
            </p:nvPr>
          </p:nvSpPr>
          <p:spPr>
            <a:xfrm>
              <a:off x="11992" y="435"/>
              <a:ext cx="3369" cy="1247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  <p:sp>
          <p:nvSpPr>
            <p:cNvPr id="112" name="矩形 111"/>
            <p:cNvSpPr/>
            <p:nvPr>
              <p:custDataLst>
                <p:tags r:id="rId5"/>
              </p:custDataLst>
            </p:nvPr>
          </p:nvSpPr>
          <p:spPr>
            <a:xfrm>
              <a:off x="11867" y="277"/>
              <a:ext cx="3369" cy="1247"/>
            </a:xfrm>
            <a:prstGeom prst="rect">
              <a:avLst/>
            </a:prstGeom>
            <a:solidFill>
              <a:schemeClr val="bg1"/>
            </a:solidFill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00"/>
            </a:p>
          </p:txBody>
        </p:sp>
      </p:grpSp>
      <p:sp>
        <p:nvSpPr>
          <p:cNvPr id="113" name="Title 6"/>
          <p:cNvSpPr txBox="1"/>
          <p:nvPr>
            <p:custDataLst>
              <p:tags r:id="rId6"/>
            </p:custDataLst>
          </p:nvPr>
        </p:nvSpPr>
        <p:spPr>
          <a:xfrm>
            <a:off x="4505314" y="193016"/>
            <a:ext cx="2806700" cy="564515"/>
          </a:xfrm>
          <a:prstGeom prst="rect">
            <a:avLst/>
          </a:prstGeom>
          <a:noFill/>
          <a:ln w="3175">
            <a:noFill/>
            <a:prstDash val="dash"/>
          </a:ln>
          <a:extLst>
            <a:ext uri="{909E8E84-426E-40DD-AFC4-6F175D3DCCD1}">
              <a14:hiddenFill xmlns:a14="http://schemas.microsoft.com/office/drawing/2010/main">
                <a:solidFill>
                  <a:schemeClr val="bg2"/>
                </a:solidFill>
              </a14:hiddenFill>
            </a:ext>
          </a:extLst>
        </p:spPr>
        <p:txBody>
          <a:bodyPr wrap="none" lIns="72000" tIns="36195" rIns="72000" bIns="36195" anchor="t" anchorCtr="0">
            <a:spAutoFit/>
          </a:bodyPr>
          <a:lstStyle>
            <a:defPPr>
              <a:defRPr lang="zh-CN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>
              <a:lnSpc>
                <a:spcPct val="100000"/>
              </a:lnSpc>
              <a:spcBef>
                <a:spcPts val="1000"/>
              </a:spcBef>
              <a:spcAft>
                <a:spcPct val="0"/>
              </a:spcAft>
              <a:buSzTx/>
              <a:buNone/>
            </a:pPr>
            <a:r>
              <a:rPr lang="zh-CN" altLang="en-US" sz="3200" b="1" spc="297">
                <a:ln w="3175">
                  <a:noFill/>
                  <a:prstDash val="dash"/>
                </a:ln>
                <a:solidFill>
                  <a:schemeClr val="accent1"/>
                </a:solidFill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单元学习目标</a:t>
            </a:r>
          </a:p>
        </p:txBody>
      </p:sp>
      <p:sp>
        <p:nvSpPr>
          <p:cNvPr id="20" name="TextBox 19"/>
          <p:cNvSpPr txBox="1"/>
          <p:nvPr>
            <p:custDataLst>
              <p:tags r:id="rId7"/>
            </p:custDataLst>
          </p:nvPr>
        </p:nvSpPr>
        <p:spPr>
          <a:xfrm>
            <a:off x="5497925" y="2409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0" y="1167130"/>
            <a:ext cx="12078970" cy="45231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（5）通过阅读人物经历的叙述描写，理解时间线索在语篇中的作用；</a:t>
            </a:r>
          </a:p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（6）通过感知观察归纳含有过去分词的句子，能够理解并掌握过去分词作表语和状语的用法；</a:t>
            </a:r>
          </a:p>
          <a:p>
            <a:pPr indent="266700">
              <a:lnSpc>
                <a:spcPct val="150000"/>
              </a:lnSpc>
            </a:pPr>
            <a:r>
              <a:rPr sz="3200">
                <a:ea typeface="宋体" panose="02010600030101010101" pitchFamily="2" charset="-122"/>
                <a:sym typeface="+mn-ea"/>
              </a:rPr>
              <a:t>（7）通过阅读和理解演讲范文，能够就音乐的积极作用这一话题，写一篇演讲短文。</a:t>
            </a:r>
          </a:p>
        </p:txBody>
      </p:sp>
    </p:spTree>
    <p:custDataLst>
      <p:tags r:id="rId9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https://d.book118.com/758127037055006030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4216"/>
</p:tagLst>
</file>

<file path=ppt/tags/tag2.xml><?xml version="1.0" encoding="utf-8"?>
<p:tagLst xmlns:p="http://schemas.openxmlformats.org/presentationml/2006/main">
  <p:tag name="AS_UNIQUEID" val="4217"/>
</p:tagLst>
</file>

<file path=ppt/tags/tag3.xml><?xml version="1.0" encoding="utf-8"?>
<p:tagLst xmlns:p="http://schemas.openxmlformats.org/presentationml/2006/main">
  <p:tag name="AS_UNIQUEID" val="4218"/>
</p:tagLst>
</file>

<file path=ppt/tags/tag4.xml><?xml version="1.0" encoding="utf-8"?>
<p:tagLst xmlns:p="http://schemas.openxmlformats.org/presentationml/2006/main">
  <p:tag name="AS_UNIQUEID" val="4219"/>
</p:tagLst>
</file>

<file path=ppt/tags/tag5.xml><?xml version="1.0" encoding="utf-8"?>
<p:tagLst xmlns:p="http://schemas.openxmlformats.org/presentationml/2006/main">
  <p:tag name="AS_UNIQUEID" val="4220"/>
</p:tagLst>
</file>

<file path=ppt/tags/tag6.xml><?xml version="1.0" encoding="utf-8"?>
<p:tagLst xmlns:p="http://schemas.openxmlformats.org/presentationml/2006/main">
  <p:tag name="AS_UNIQUEID" val="4221"/>
</p:tagLst>
</file>

<file path=ppt/tags/tag7.xml><?xml version="1.0" encoding="utf-8"?>
<p:tagLst xmlns:p="http://schemas.openxmlformats.org/presentationml/2006/main">
  <p:tag name="AS_UNIQUEID" val="4222"/>
</p:tagLst>
</file>

<file path=ppt/tags/tag8.xml><?xml version="1.0" encoding="utf-8"?>
<p:tagLst xmlns:p="http://schemas.openxmlformats.org/presentationml/2006/main">
  <p:tag name="AS_UNIQUEID" val="4223"/>
</p:tagLst>
</file>

<file path=ppt/tags/tag9.xml><?xml version="1.0" encoding="utf-8"?>
<p:tagLst xmlns:p="http://schemas.openxmlformats.org/presentationml/2006/main">
  <p:tag name="AS_UNIQUEID" val="4224"/>
</p:tagLst>
</file>

<file path=ppt/tags/tag10.xml><?xml version="1.0" encoding="utf-8"?>
<p:tagLst xmlns:p="http://schemas.openxmlformats.org/presentationml/2006/main">
  <p:tag name="AS_UNIQUEID" val="4225"/>
</p:tagLst>
</file>

<file path=ppt/tags/tag11.xml><?xml version="1.0" encoding="utf-8"?>
<p:tagLst xmlns:p="http://schemas.openxmlformats.org/presentationml/2006/main">
  <p:tag name="AS_UNIQUEID" val="4226"/>
</p:tagLst>
</file>

<file path=ppt/tags/tag12.xml><?xml version="1.0" encoding="utf-8"?>
<p:tagLst xmlns:p="http://schemas.openxmlformats.org/presentationml/2006/main">
  <p:tag name="AS_UNIQUEID" val="4227"/>
</p:tagLst>
</file>

<file path=ppt/tags/tag13.xml><?xml version="1.0" encoding="utf-8"?>
<p:tagLst xmlns:p="http://schemas.openxmlformats.org/presentationml/2006/main">
  <p:tag name="AS_UNIQUEID" val="4228"/>
</p:tagLst>
</file>

<file path=ppt/tags/tag14.xml><?xml version="1.0" encoding="utf-8"?>
<p:tagLst xmlns:p="http://schemas.openxmlformats.org/presentationml/2006/main">
  <p:tag name="AS_UNIQUEID" val="4229"/>
</p:tagLst>
</file>

<file path=ppt/tags/tag15.xml><?xml version="1.0" encoding="utf-8"?>
<p:tagLst xmlns:p="http://schemas.openxmlformats.org/presentationml/2006/main">
  <p:tag name="AS_UNIQUEID" val="4230"/>
</p:tagLst>
</file>

<file path=ppt/tags/tag16.xml><?xml version="1.0" encoding="utf-8"?>
<p:tagLst xmlns:p="http://schemas.openxmlformats.org/presentationml/2006/main">
  <p:tag name="AS_UNIQUEID" val="4231"/>
</p:tagLst>
</file>

<file path=ppt/tags/tag17.xml><?xml version="1.0" encoding="utf-8"?>
<p:tagLst xmlns:p="http://schemas.openxmlformats.org/presentationml/2006/main">
  <p:tag name="AS_UNIQUEID" val="4232"/>
</p:tagLst>
</file>

<file path=ppt/tags/tag18.xml><?xml version="1.0" encoding="utf-8"?>
<p:tagLst xmlns:p="http://schemas.openxmlformats.org/presentationml/2006/main">
  <p:tag name="AS_UNIQUEID" val="4233"/>
</p:tagLst>
</file>

<file path=ppt/tags/tag19.xml><?xml version="1.0" encoding="utf-8"?>
<p:tagLst xmlns:p="http://schemas.openxmlformats.org/presentationml/2006/main">
  <p:tag name="AS_UNIQUEID" val="4234"/>
</p:tagLst>
</file>

<file path=ppt/tags/tag20.xml><?xml version="1.0" encoding="utf-8"?>
<p:tagLst xmlns:p="http://schemas.openxmlformats.org/presentationml/2006/main">
  <p:tag name="AS_UNIQUEID" val="4235"/>
</p:tagLst>
</file>

<file path=ppt/tags/tag21.xml><?xml version="1.0" encoding="utf-8"?>
<p:tagLst xmlns:p="http://schemas.openxmlformats.org/presentationml/2006/main">
  <p:tag name="AS_UNIQUEID" val="4236"/>
</p:tagLst>
</file>

<file path=ppt/tags/tag22.xml><?xml version="1.0" encoding="utf-8"?>
<p:tagLst xmlns:p="http://schemas.openxmlformats.org/presentationml/2006/main">
  <p:tag name="AS_UNIQUEID" val="4237"/>
</p:tagLst>
</file>

<file path=ppt/tags/tag23.xml><?xml version="1.0" encoding="utf-8"?>
<p:tagLst xmlns:p="http://schemas.openxmlformats.org/presentationml/2006/main">
  <p:tag name="AS_UNIQUEID" val="4238"/>
</p:tagLst>
</file>

<file path=ppt/tags/tag24.xml><?xml version="1.0" encoding="utf-8"?>
<p:tagLst xmlns:p="http://schemas.openxmlformats.org/presentationml/2006/main">
  <p:tag name="AS_UNIQUEID" val="4239"/>
</p:tagLst>
</file>

<file path=ppt/tags/tag25.xml><?xml version="1.0" encoding="utf-8"?>
<p:tagLst xmlns:p="http://schemas.openxmlformats.org/presentationml/2006/main">
  <p:tag name="AS_UNIQUEID" val="4240"/>
</p:tagLst>
</file>

<file path=ppt/tags/tag26.xml><?xml version="1.0" encoding="utf-8"?>
<p:tagLst xmlns:p="http://schemas.openxmlformats.org/presentationml/2006/main">
  <p:tag name="AS_UNIQUEID" val="4241"/>
</p:tagLst>
</file>

<file path=ppt/tags/tag27.xml><?xml version="1.0" encoding="utf-8"?>
<p:tagLst xmlns:p="http://schemas.openxmlformats.org/presentationml/2006/main">
  <p:tag name="AS_UNIQUEID" val="4242"/>
</p:tagLst>
</file>

<file path=ppt/tags/tag28.xml><?xml version="1.0" encoding="utf-8"?>
<p:tagLst xmlns:p="http://schemas.openxmlformats.org/presentationml/2006/main">
  <p:tag name="AS_UNIQUEID" val="4243"/>
</p:tagLst>
</file>

<file path=ppt/tags/tag29.xml><?xml version="1.0" encoding="utf-8"?>
<p:tagLst xmlns:p="http://schemas.openxmlformats.org/presentationml/2006/main">
  <p:tag name="AS_UNIQUEID" val="4244"/>
</p:tagLst>
</file>

<file path=ppt/tags/tag30.xml><?xml version="1.0" encoding="utf-8"?>
<p:tagLst xmlns:p="http://schemas.openxmlformats.org/presentationml/2006/main">
  <p:tag name="AS_UNIQUEID" val="4245"/>
</p:tagLst>
</file>

<file path=ppt/tags/tag31.xml><?xml version="1.0" encoding="utf-8"?>
<p:tagLst xmlns:p="http://schemas.openxmlformats.org/presentationml/2006/main">
  <p:tag name="AS_UNIQUEID" val="4246"/>
</p:tagLst>
</file>

<file path=ppt/tags/tag32.xml><?xml version="1.0" encoding="utf-8"?>
<p:tagLst xmlns:p="http://schemas.openxmlformats.org/presentationml/2006/main">
  <p:tag name="AS_UNIQUEID" val="4247"/>
</p:tagLst>
</file>

<file path=ppt/tags/tag33.xml><?xml version="1.0" encoding="utf-8"?>
<p:tagLst xmlns:p="http://schemas.openxmlformats.org/presentationml/2006/main">
  <p:tag name="AS_UNIQUEID" val="4248"/>
</p:tagLst>
</file>

<file path=ppt/tags/tag34.xml><?xml version="1.0" encoding="utf-8"?>
<p:tagLst xmlns:p="http://schemas.openxmlformats.org/presentationml/2006/main">
  <p:tag name="AS_UNIQUEID" val="4249"/>
</p:tagLst>
</file>

<file path=ppt/tags/tag35.xml><?xml version="1.0" encoding="utf-8"?>
<p:tagLst xmlns:p="http://schemas.openxmlformats.org/presentationml/2006/main">
  <p:tag name="AS_UNIQUEID" val="4250"/>
</p:tagLst>
</file>

<file path=ppt/tags/tag36.xml><?xml version="1.0" encoding="utf-8"?>
<p:tagLst xmlns:p="http://schemas.openxmlformats.org/presentationml/2006/main">
  <p:tag name="AS_UNIQUEID" val="4251"/>
</p:tagLst>
</file>

<file path=ppt/tags/tag37.xml><?xml version="1.0" encoding="utf-8"?>
<p:tagLst xmlns:p="http://schemas.openxmlformats.org/presentationml/2006/main">
  <p:tag name="AS_UNIQUEID" val="4252"/>
</p:tagLst>
</file>

<file path=ppt/tags/tag38.xml><?xml version="1.0" encoding="utf-8"?>
<p:tagLst xmlns:p="http://schemas.openxmlformats.org/presentationml/2006/main">
  <p:tag name="AS_UNIQUEID" val="4253"/>
</p:tagLst>
</file>

<file path=ppt/tags/tag39.xml><?xml version="1.0" encoding="utf-8"?>
<p:tagLst xmlns:p="http://schemas.openxmlformats.org/presentationml/2006/main">
  <p:tag name="AS_UNIQUEID" val="4254"/>
</p:tagLst>
</file>

<file path=ppt/tags/tag40.xml><?xml version="1.0" encoding="utf-8"?>
<p:tagLst xmlns:p="http://schemas.openxmlformats.org/presentationml/2006/main">
  <p:tag name="AS_UNIQUEID" val="4255"/>
</p:tagLst>
</file>

<file path=ppt/tags/tag41.xml><?xml version="1.0" encoding="utf-8"?>
<p:tagLst xmlns:p="http://schemas.openxmlformats.org/presentationml/2006/main">
  <p:tag name="AS_UNIQUEID" val="4256"/>
</p:tagLst>
</file>

<file path=ppt/tags/tag42.xml><?xml version="1.0" encoding="utf-8"?>
<p:tagLst xmlns:p="http://schemas.openxmlformats.org/presentationml/2006/main">
  <p:tag name="AS_UNIQUEID" val="4257"/>
</p:tagLst>
</file>

<file path=ppt/tags/tag43.xml><?xml version="1.0" encoding="utf-8"?>
<p:tagLst xmlns:p="http://schemas.openxmlformats.org/presentationml/2006/main">
  <p:tag name="AS_UNIQUEID" val="4258"/>
</p:tagLst>
</file>

<file path=ppt/tags/tag44.xml><?xml version="1.0" encoding="utf-8"?>
<p:tagLst xmlns:p="http://schemas.openxmlformats.org/presentationml/2006/main">
  <p:tag name="AS_UNIQUEID" val="4259"/>
</p:tagLst>
</file>

<file path=ppt/tags/tag45.xml><?xml version="1.0" encoding="utf-8"?>
<p:tagLst xmlns:p="http://schemas.openxmlformats.org/presentationml/2006/main">
  <p:tag name="AS_UNIQUEID" val="4260"/>
</p:tagLst>
</file>

<file path=ppt/tags/tag46.xml><?xml version="1.0" encoding="utf-8"?>
<p:tagLst xmlns:p="http://schemas.openxmlformats.org/presentationml/2006/main">
  <p:tag name="AS_UNIQUEID" val="4261"/>
</p:tagLst>
</file>

<file path=ppt/tags/tag47.xml><?xml version="1.0" encoding="utf-8"?>
<p:tagLst xmlns:p="http://schemas.openxmlformats.org/presentationml/2006/main">
  <p:tag name="AS_UNIQUEID" val="4262"/>
</p:tagLst>
</file>

<file path=ppt/tags/tag48.xml><?xml version="1.0" encoding="utf-8"?>
<p:tagLst xmlns:p="http://schemas.openxmlformats.org/presentationml/2006/main">
  <p:tag name="AS_UNIQUEID" val="4263"/>
</p:tagLst>
</file>

<file path=ppt/tags/tag49.xml><?xml version="1.0" encoding="utf-8"?>
<p:tagLst xmlns:p="http://schemas.openxmlformats.org/presentationml/2006/main">
  <p:tag name="AS_UNIQUEID" val="4264"/>
</p:tagLst>
</file>

<file path=ppt/tags/tag50.xml><?xml version="1.0" encoding="utf-8"?>
<p:tagLst xmlns:p="http://schemas.openxmlformats.org/presentationml/2006/main">
  <p:tag name="AS_UNIQUEID" val="4265"/>
</p:tagLst>
</file>

<file path=ppt/tags/tag51.xml><?xml version="1.0" encoding="utf-8"?>
<p:tagLst xmlns:p="http://schemas.openxmlformats.org/presentationml/2006/main">
  <p:tag name="AS_UNIQUEID" val="4266"/>
</p:tagLst>
</file>

<file path=ppt/tags/tag52.xml><?xml version="1.0" encoding="utf-8"?>
<p:tagLst xmlns:p="http://schemas.openxmlformats.org/presentationml/2006/main">
  <p:tag name="AS_UNIQUEID" val="4267"/>
</p:tagLst>
</file>

<file path=ppt/tags/tag53.xml><?xml version="1.0" encoding="utf-8"?>
<p:tagLst xmlns:p="http://schemas.openxmlformats.org/presentationml/2006/main">
  <p:tag name="AS_UNIQUEID" val="4268"/>
</p:tagLst>
</file>

<file path=ppt/tags/tag54.xml><?xml version="1.0" encoding="utf-8"?>
<p:tagLst xmlns:p="http://schemas.openxmlformats.org/presentationml/2006/main">
  <p:tag name="AS_UNIQUEID" val="4269"/>
</p:tagLst>
</file>

<file path=ppt/tags/tag55.xml><?xml version="1.0" encoding="utf-8"?>
<p:tagLst xmlns:p="http://schemas.openxmlformats.org/presentationml/2006/main">
  <p:tag name="AS_UNIQUEID" val="4270"/>
</p:tagLst>
</file>

<file path=ppt/tags/tag56.xml><?xml version="1.0" encoding="utf-8"?>
<p:tagLst xmlns:p="http://schemas.openxmlformats.org/presentationml/2006/main">
  <p:tag name="AS_UNIQUEID" val="4271"/>
</p:tagLst>
</file>

<file path=ppt/tags/tag57.xml><?xml version="1.0" encoding="utf-8"?>
<p:tagLst xmlns:p="http://schemas.openxmlformats.org/presentationml/2006/main">
  <p:tag name="AS_UNIQUEID" val="4272"/>
</p:tagLst>
</file>

<file path=ppt/tags/tag58.xml><?xml version="1.0" encoding="utf-8"?>
<p:tagLst xmlns:p="http://schemas.openxmlformats.org/presentationml/2006/main">
  <p:tag name="AS_UNIQUEID" val="4273"/>
</p:tagLst>
</file>

<file path=ppt/tags/tag59.xml><?xml version="1.0" encoding="utf-8"?>
<p:tagLst xmlns:p="http://schemas.openxmlformats.org/presentationml/2006/main">
  <p:tag name="AS_UNIQUEID" val="4274"/>
</p:tagLst>
</file>

<file path=ppt/tags/tag60.xml><?xml version="1.0" encoding="utf-8"?>
<p:tagLst xmlns:p="http://schemas.openxmlformats.org/presentationml/2006/main">
  <p:tag name="AS_UNIQUEID" val="4275"/>
</p:tagLst>
</file>

<file path=ppt/tags/tag61.xml><?xml version="1.0" encoding="utf-8"?>
<p:tagLst xmlns:p="http://schemas.openxmlformats.org/presentationml/2006/main">
  <p:tag name="AS_UNIQUEID" val="4276"/>
</p:tagLst>
</file>

<file path=ppt/tags/tag62.xml><?xml version="1.0" encoding="utf-8"?>
<p:tagLst xmlns:p="http://schemas.openxmlformats.org/presentationml/2006/main">
  <p:tag name="AS_UNIQUEID" val="4277"/>
</p:tagLst>
</file>

<file path=ppt/tags/tag63.xml><?xml version="1.0" encoding="utf-8"?>
<p:tagLst xmlns:p="http://schemas.openxmlformats.org/presentationml/2006/main">
  <p:tag name="AS_UNIQUEID" val="4278"/>
</p:tagLst>
</file>

<file path=ppt/tags/tag64.xml><?xml version="1.0" encoding="utf-8"?>
<p:tagLst xmlns:p="http://schemas.openxmlformats.org/presentationml/2006/main">
  <p:tag name="AS_UNIQUEID" val="4279"/>
</p:tagLst>
</file>

<file path=ppt/tags/tag65.xml><?xml version="1.0" encoding="utf-8"?>
<p:tagLst xmlns:p="http://schemas.openxmlformats.org/presentationml/2006/main">
  <p:tag name="AS_UNIQUEID" val="4280"/>
</p:tagLst>
</file>

<file path=ppt/tags/tag66.xml><?xml version="1.0" encoding="utf-8"?>
<p:tagLst xmlns:p="http://schemas.openxmlformats.org/presentationml/2006/main">
  <p:tag name="AS_UNIQUEID" val="4281"/>
</p:tagLst>
</file>

<file path=ppt/tags/tag67.xml><?xml version="1.0" encoding="utf-8"?>
<p:tagLst xmlns:p="http://schemas.openxmlformats.org/presentationml/2006/main">
  <p:tag name="AS_UNIQUEID" val="4282"/>
</p:tagLst>
</file>

<file path=ppt/tags/tag68.xml><?xml version="1.0" encoding="utf-8"?>
<p:tagLst xmlns:p="http://schemas.openxmlformats.org/presentationml/2006/main">
  <p:tag name="AS_UNIQUEID" val="4283"/>
</p:tagLst>
</file>

<file path=ppt/tags/tag69.xml><?xml version="1.0" encoding="utf-8"?>
<p:tagLst xmlns:p="http://schemas.openxmlformats.org/presentationml/2006/main">
  <p:tag name="AS_UNIQUEID" val="4284"/>
</p:tagLst>
</file>

<file path=ppt/tags/tag70.xml><?xml version="1.0" encoding="utf-8"?>
<p:tagLst xmlns:p="http://schemas.openxmlformats.org/presentationml/2006/main">
  <p:tag name="AS_UNIQUEID" val="4285"/>
</p:tagLst>
</file>

<file path=ppt/tags/tag71.xml><?xml version="1.0" encoding="utf-8"?>
<p:tagLst xmlns:p="http://schemas.openxmlformats.org/presentationml/2006/main">
  <p:tag name="AS_UNIQUEID" val="4286"/>
</p:tagLst>
</file>

<file path=ppt/tags/tag72.xml><?xml version="1.0" encoding="utf-8"?>
<p:tagLst xmlns:p="http://schemas.openxmlformats.org/presentationml/2006/main">
  <p:tag name="AS_UNIQUEID" val="4287"/>
</p:tagLst>
</file>

<file path=ppt/tags/tag73.xml><?xml version="1.0" encoding="utf-8"?>
<p:tagLst xmlns:p="http://schemas.openxmlformats.org/presentationml/2006/main">
  <p:tag name="AS_UNIQUEID" val="4288"/>
</p:tagLst>
</file>

<file path=ppt/tags/tag74.xml><?xml version="1.0" encoding="utf-8"?>
<p:tagLst xmlns:p="http://schemas.openxmlformats.org/presentationml/2006/main">
  <p:tag name="AS_UNIQUEID" val="4289"/>
</p:tagLst>
</file>

<file path=ppt/tags/tag75.xml><?xml version="1.0" encoding="utf-8"?>
<p:tagLst xmlns:p="http://schemas.openxmlformats.org/presentationml/2006/main">
  <p:tag name="AS_UNIQUEID" val="4290"/>
</p:tagLst>
</file>

<file path=ppt/tags/tag76.xml><?xml version="1.0" encoding="utf-8"?>
<p:tagLst xmlns:p="http://schemas.openxmlformats.org/presentationml/2006/main">
  <p:tag name="AS_UNIQUEID" val="4194"/>
</p:tagLst>
</file>

<file path=ppt/tags/tag77.xml><?xml version="1.0" encoding="utf-8"?>
<p:tagLst xmlns:p="http://schemas.openxmlformats.org/presentationml/2006/main">
  <p:tag name="AS_UNIQUEID" val="4195"/>
</p:tagLst>
</file>

<file path=ppt/tags/tag78.xml><?xml version="1.0" encoding="utf-8"?>
<p:tagLst xmlns:p="http://schemas.openxmlformats.org/presentationml/2006/main">
  <p:tag name="AS_UNIQUEID" val="3459"/>
</p:tagLst>
</file>

<file path=ppt/tags/tag79.xml><?xml version="1.0" encoding="utf-8"?>
<p:tagLst xmlns:p="http://schemas.openxmlformats.org/presentationml/2006/main">
  <p:tag name="AS_UNIQUEID" val="3460"/>
</p:tagLst>
</file>

<file path=ppt/tags/tag80.xml><?xml version="1.0" encoding="utf-8"?>
<p:tagLst xmlns:p="http://schemas.openxmlformats.org/presentationml/2006/main">
  <p:tag name="AS_UNIQUEID" val="3461"/>
</p:tagLst>
</file>

<file path=ppt/tags/tag81.xml><?xml version="1.0" encoding="utf-8"?>
<p:tagLst xmlns:p="http://schemas.openxmlformats.org/presentationml/2006/main">
  <p:tag name="AS_UNIQUEID" val="3462"/>
</p:tagLst>
</file>

<file path=ppt/tags/tag82.xml><?xml version="1.0" encoding="utf-8"?>
<p:tagLst xmlns:p="http://schemas.openxmlformats.org/presentationml/2006/main">
  <p:tag name="AS_UNIQUEID" val="3463"/>
</p:tagLst>
</file>

<file path=ppt/tags/tag83.xml><?xml version="1.0" encoding="utf-8"?>
<p:tagLst xmlns:p="http://schemas.openxmlformats.org/presentationml/2006/main">
  <p:tag name="AS_UNIQUEID" val="3464"/>
</p:tagLst>
</file>

<file path=ppt/tags/tag84.xml><?xml version="1.0" encoding="utf-8"?>
<p:tagLst xmlns:p="http://schemas.openxmlformats.org/presentationml/2006/main">
  <p:tag name="AS_UNIQUEID" val="3465"/>
</p:tagLst>
</file>

<file path=ppt/tags/tag85.xml><?xml version="1.0" encoding="utf-8"?>
<p:tagLst xmlns:p="http://schemas.openxmlformats.org/presentationml/2006/main">
  <p:tag name="AS_UNIQUEID" val="4196"/>
</p:tagLst>
</file>

<file path=ppt/tags/tag86.xml><?xml version="1.0" encoding="utf-8"?>
<p:tagLst xmlns:p="http://schemas.openxmlformats.org/presentationml/2006/main">
  <p:tag name="AS_UNIQUEID" val="3467"/>
</p:tagLst>
</file>

<file path=ppt/tags/tag87.xml><?xml version="1.0" encoding="utf-8"?>
<p:tagLst xmlns:p="http://schemas.openxmlformats.org/presentationml/2006/main">
  <p:tag name="AS_UNIQUEID" val="3468"/>
</p:tagLst>
</file>

<file path=ppt/tags/tag88.xml><?xml version="1.0" encoding="utf-8"?>
<p:tagLst xmlns:p="http://schemas.openxmlformats.org/presentationml/2006/main">
  <p:tag name="AS_UNIQUEID" val="3469"/>
</p:tagLst>
</file>

<file path=ppt/tags/tag89.xml><?xml version="1.0" encoding="utf-8"?>
<p:tagLst xmlns:p="http://schemas.openxmlformats.org/presentationml/2006/main">
  <p:tag name="AS_UNIQUEID" val="3470"/>
</p:tagLst>
</file>

<file path=ppt/tags/tag90.xml><?xml version="1.0" encoding="utf-8"?>
<p:tagLst xmlns:p="http://schemas.openxmlformats.org/presentationml/2006/main">
  <p:tag name="AS_UNIQUEID" val="3471"/>
</p:tagLst>
</file>

<file path=ppt/tags/tag91.xml><?xml version="1.0" encoding="utf-8"?>
<p:tagLst xmlns:p="http://schemas.openxmlformats.org/presentationml/2006/main">
  <p:tag name="AS_UNIQUEID" val="3472"/>
</p:tagLst>
</file>

<file path=ppt/tags/tag92.xml><?xml version="1.0" encoding="utf-8"?>
<p:tagLst xmlns:p="http://schemas.openxmlformats.org/presentationml/2006/main">
  <p:tag name="AS_UNIQUEID" val="3473"/>
</p:tagLst>
</file>

<file path=ppt/tags/tag93.xml><?xml version="1.0" encoding="utf-8"?>
<p:tagLst xmlns:p="http://schemas.openxmlformats.org/presentationml/2006/main">
  <p:tag name="AS_UNIQUEID" val="4197"/>
</p:tagLst>
</file>

<file path=ppt/tags/tag94.xml><?xml version="1.0" encoding="utf-8"?>
<p:tagLst xmlns:p="http://schemas.openxmlformats.org/presentationml/2006/main">
  <p:tag name="AS_UNIQUEID" val="3475"/>
</p:tagLst>
</file>

<file path=ppt/tags/tag95.xml><?xml version="1.0" encoding="utf-8"?>
<p:tagLst xmlns:p="http://schemas.openxmlformats.org/presentationml/2006/main">
  <p:tag name="AS_UNIQUEID" val="3476"/>
</p:tagLst>
</file>

<file path=ppt/tags/tag96.xml><?xml version="1.0" encoding="utf-8"?>
<p:tagLst xmlns:p="http://schemas.openxmlformats.org/presentationml/2006/main">
  <p:tag name="AS_UNIQUEID" val="3477"/>
</p:tagLst>
</file>

<file path=ppt/tags/tag97.xml><?xml version="1.0" encoding="utf-8"?>
<p:tagLst xmlns:p="http://schemas.openxmlformats.org/presentationml/2006/main">
  <p:tag name="AS_UNIQUEID" val="3478"/>
</p:tagLst>
</file>

<file path=ppt/tags/tag98.xml><?xml version="1.0" encoding="utf-8"?>
<p:tagLst xmlns:p="http://schemas.openxmlformats.org/presentationml/2006/main">
  <p:tag name="AS_UNIQUEID" val="3479"/>
</p:tagLst>
</file>

<file path=ppt/tags/tag99.xml><?xml version="1.0" encoding="utf-8"?>
<p:tagLst xmlns:p="http://schemas.openxmlformats.org/presentationml/2006/main">
  <p:tag name="AS_UNIQUEID" val="3480"/>
</p:tagLst>
</file>

<file path=ppt/tags/tag100.xml><?xml version="1.0" encoding="utf-8"?>
<p:tagLst xmlns:p="http://schemas.openxmlformats.org/presentationml/2006/main">
  <p:tag name="AS_UNIQUEID" val="3481"/>
</p:tagLst>
</file>

<file path=ppt/tags/tag101.xml><?xml version="1.0" encoding="utf-8"?>
<p:tagLst xmlns:p="http://schemas.openxmlformats.org/presentationml/2006/main">
  <p:tag name="AS_UNIQUEID" val="4198"/>
</p:tagLst>
</file>

<file path=ppt/tags/tag102.xml><?xml version="1.0" encoding="utf-8"?>
<p:tagLst xmlns:p="http://schemas.openxmlformats.org/presentationml/2006/main">
  <p:tag name="AS_UNIQUEID" val="3483"/>
</p:tagLst>
</file>

<file path=ppt/tags/tag103.xml><?xml version="1.0" encoding="utf-8"?>
<p:tagLst xmlns:p="http://schemas.openxmlformats.org/presentationml/2006/main">
  <p:tag name="AS_UNIQUEID" val="3484"/>
</p:tagLst>
</file>

<file path=ppt/tags/tag104.xml><?xml version="1.0" encoding="utf-8"?>
<p:tagLst xmlns:p="http://schemas.openxmlformats.org/presentationml/2006/main">
  <p:tag name="AS_UNIQUEID" val="3485"/>
</p:tagLst>
</file>

<file path=ppt/tags/tag105.xml><?xml version="1.0" encoding="utf-8"?>
<p:tagLst xmlns:p="http://schemas.openxmlformats.org/presentationml/2006/main">
  <p:tag name="AS_UNIQUEID" val="3486"/>
</p:tagLst>
</file>

<file path=ppt/tags/tag106.xml><?xml version="1.0" encoding="utf-8"?>
<p:tagLst xmlns:p="http://schemas.openxmlformats.org/presentationml/2006/main">
  <p:tag name="AS_UNIQUEID" val="3487"/>
</p:tagLst>
</file>

<file path=ppt/tags/tag107.xml><?xml version="1.0" encoding="utf-8"?>
<p:tagLst xmlns:p="http://schemas.openxmlformats.org/presentationml/2006/main">
  <p:tag name="AS_UNIQUEID" val="3488"/>
</p:tagLst>
</file>

<file path=ppt/tags/tag108.xml><?xml version="1.0" encoding="utf-8"?>
<p:tagLst xmlns:p="http://schemas.openxmlformats.org/presentationml/2006/main">
  <p:tag name="AS_UNIQUEID" val="3489"/>
</p:tagLst>
</file>

<file path=ppt/tags/tag109.xml><?xml version="1.0" encoding="utf-8"?>
<p:tagLst xmlns:p="http://schemas.openxmlformats.org/presentationml/2006/main">
  <p:tag name="AS_UNIQUEID" val="4199"/>
</p:tagLst>
</file>

<file path=ppt/tags/tag110.xml><?xml version="1.0" encoding="utf-8"?>
<p:tagLst xmlns:p="http://schemas.openxmlformats.org/presentationml/2006/main">
  <p:tag name="AS_UNIQUEID" val="3491"/>
</p:tagLst>
</file>

<file path=ppt/tags/tag111.xml><?xml version="1.0" encoding="utf-8"?>
<p:tagLst xmlns:p="http://schemas.openxmlformats.org/presentationml/2006/main">
  <p:tag name="AS_UNIQUEID" val="3492"/>
</p:tagLst>
</file>

<file path=ppt/tags/tag112.xml><?xml version="1.0" encoding="utf-8"?>
<p:tagLst xmlns:p="http://schemas.openxmlformats.org/presentationml/2006/main">
  <p:tag name="AS_UNIQUEID" val="3493"/>
</p:tagLst>
</file>

<file path=ppt/tags/tag113.xml><?xml version="1.0" encoding="utf-8"?>
<p:tagLst xmlns:p="http://schemas.openxmlformats.org/presentationml/2006/main">
  <p:tag name="AS_UNIQUEID" val="3494"/>
</p:tagLst>
</file>

<file path=ppt/tags/tag114.xml><?xml version="1.0" encoding="utf-8"?>
<p:tagLst xmlns:p="http://schemas.openxmlformats.org/presentationml/2006/main">
  <p:tag name="AS_UNIQUEID" val="3495"/>
</p:tagLst>
</file>

<file path=ppt/tags/tag115.xml><?xml version="1.0" encoding="utf-8"?>
<p:tagLst xmlns:p="http://schemas.openxmlformats.org/presentationml/2006/main">
  <p:tag name="AS_UNIQUEID" val="3496"/>
</p:tagLst>
</file>

<file path=ppt/tags/tag116.xml><?xml version="1.0" encoding="utf-8"?>
<p:tagLst xmlns:p="http://schemas.openxmlformats.org/presentationml/2006/main">
  <p:tag name="AS_UNIQUEID" val="3497"/>
</p:tagLst>
</file>

<file path=ppt/tags/tag117.xml><?xml version="1.0" encoding="utf-8"?>
<p:tagLst xmlns:p="http://schemas.openxmlformats.org/presentationml/2006/main">
  <p:tag name="AS_UNIQUEID" val="4200"/>
</p:tagLst>
</file>

<file path=ppt/tags/tag118.xml><?xml version="1.0" encoding="utf-8"?>
<p:tagLst xmlns:p="http://schemas.openxmlformats.org/presentationml/2006/main">
  <p:tag name="AS_UNIQUEID" val="3499"/>
</p:tagLst>
</file>

<file path=ppt/tags/tag119.xml><?xml version="1.0" encoding="utf-8"?>
<p:tagLst xmlns:p="http://schemas.openxmlformats.org/presentationml/2006/main">
  <p:tag name="AS_UNIQUEID" val="3500"/>
</p:tagLst>
</file>

<file path=ppt/tags/tag120.xml><?xml version="1.0" encoding="utf-8"?>
<p:tagLst xmlns:p="http://schemas.openxmlformats.org/presentationml/2006/main">
  <p:tag name="AS_UNIQUEID" val="3501"/>
</p:tagLst>
</file>

<file path=ppt/tags/tag121.xml><?xml version="1.0" encoding="utf-8"?>
<p:tagLst xmlns:p="http://schemas.openxmlformats.org/presentationml/2006/main">
  <p:tag name="AS_UNIQUEID" val="3502"/>
</p:tagLst>
</file>

<file path=ppt/tags/tag122.xml><?xml version="1.0" encoding="utf-8"?>
<p:tagLst xmlns:p="http://schemas.openxmlformats.org/presentationml/2006/main">
  <p:tag name="AS_UNIQUEID" val="3503"/>
</p:tagLst>
</file>

<file path=ppt/tags/tag123.xml><?xml version="1.0" encoding="utf-8"?>
<p:tagLst xmlns:p="http://schemas.openxmlformats.org/presentationml/2006/main">
  <p:tag name="AS_UNIQUEID" val="3504"/>
</p:tagLst>
</file>

<file path=ppt/tags/tag124.xml><?xml version="1.0" encoding="utf-8"?>
<p:tagLst xmlns:p="http://schemas.openxmlformats.org/presentationml/2006/main">
  <p:tag name="AS_UNIQUEID" val="3505"/>
</p:tagLst>
</file>

<file path=ppt/tags/tag125.xml><?xml version="1.0" encoding="utf-8"?>
<p:tagLst xmlns:p="http://schemas.openxmlformats.org/presentationml/2006/main">
  <p:tag name="AS_UNIQUEID" val="3506"/>
</p:tagLst>
</file>

<file path=ppt/tags/tag126.xml><?xml version="1.0" encoding="utf-8"?>
<p:tagLst xmlns:p="http://schemas.openxmlformats.org/presentationml/2006/main">
  <p:tag name="AS_UNIQUEID" val="3507"/>
</p:tagLst>
</file>

<file path=ppt/tags/tag127.xml><?xml version="1.0" encoding="utf-8"?>
<p:tagLst xmlns:p="http://schemas.openxmlformats.org/presentationml/2006/main">
  <p:tag name="AS_UNIQUEID" val="3508"/>
</p:tagLst>
</file>

<file path=ppt/tags/tag128.xml><?xml version="1.0" encoding="utf-8"?>
<p:tagLst xmlns:p="http://schemas.openxmlformats.org/presentationml/2006/main">
  <p:tag name="AS_UNIQUEID" val="3509"/>
</p:tagLst>
</file>

<file path=ppt/tags/tag129.xml><?xml version="1.0" encoding="utf-8"?>
<p:tagLst xmlns:p="http://schemas.openxmlformats.org/presentationml/2006/main">
  <p:tag name="AS_UNIQUEID" val="3510"/>
</p:tagLst>
</file>

<file path=ppt/tags/tag130.xml><?xml version="1.0" encoding="utf-8"?>
<p:tagLst xmlns:p="http://schemas.openxmlformats.org/presentationml/2006/main">
  <p:tag name="AS_UNIQUEID" val="4201"/>
</p:tagLst>
</file>

<file path=ppt/tags/tag131.xml><?xml version="1.0" encoding="utf-8"?>
<p:tagLst xmlns:p="http://schemas.openxmlformats.org/presentationml/2006/main">
  <p:tag name="AS_UNIQUEID" val="3512"/>
</p:tagLst>
</file>

<file path=ppt/tags/tag132.xml><?xml version="1.0" encoding="utf-8"?>
<p:tagLst xmlns:p="http://schemas.openxmlformats.org/presentationml/2006/main">
  <p:tag name="AS_UNIQUEID" val="3513"/>
</p:tagLst>
</file>

<file path=ppt/tags/tag133.xml><?xml version="1.0" encoding="utf-8"?>
<p:tagLst xmlns:p="http://schemas.openxmlformats.org/presentationml/2006/main">
  <p:tag name="AS_UNIQUEID" val="3514"/>
</p:tagLst>
</file>

<file path=ppt/tags/tag134.xml><?xml version="1.0" encoding="utf-8"?>
<p:tagLst xmlns:p="http://schemas.openxmlformats.org/presentationml/2006/main">
  <p:tag name="AS_UNIQUEID" val="3515"/>
</p:tagLst>
</file>

<file path=ppt/tags/tag135.xml><?xml version="1.0" encoding="utf-8"?>
<p:tagLst xmlns:p="http://schemas.openxmlformats.org/presentationml/2006/main">
  <p:tag name="AS_UNIQUEID" val="3516"/>
</p:tagLst>
</file>

<file path=ppt/tags/tag136.xml><?xml version="1.0" encoding="utf-8"?>
<p:tagLst xmlns:p="http://schemas.openxmlformats.org/presentationml/2006/main">
  <p:tag name="AS_UNIQUEID" val="4202"/>
</p:tagLst>
</file>

<file path=ppt/tags/tag137.xml><?xml version="1.0" encoding="utf-8"?>
<p:tagLst xmlns:p="http://schemas.openxmlformats.org/presentationml/2006/main">
  <p:tag name="AS_UNIQUEID" val="3518"/>
</p:tagLst>
</file>

<file path=ppt/tags/tag138.xml><?xml version="1.0" encoding="utf-8"?>
<p:tagLst xmlns:p="http://schemas.openxmlformats.org/presentationml/2006/main">
  <p:tag name="AS_UNIQUEID" val="3519"/>
</p:tagLst>
</file>

<file path=ppt/tags/tag139.xml><?xml version="1.0" encoding="utf-8"?>
<p:tagLst xmlns:p="http://schemas.openxmlformats.org/presentationml/2006/main">
  <p:tag name="AS_UNIQUEID" val="3520"/>
</p:tagLst>
</file>

<file path=ppt/tags/tag140.xml><?xml version="1.0" encoding="utf-8"?>
<p:tagLst xmlns:p="http://schemas.openxmlformats.org/presentationml/2006/main">
  <p:tag name="AS_UNIQUEID" val="4203"/>
</p:tagLst>
</file>

<file path=ppt/tags/tag141.xml><?xml version="1.0" encoding="utf-8"?>
<p:tagLst xmlns:p="http://schemas.openxmlformats.org/presentationml/2006/main">
  <p:tag name="AS_UNIQUEID" val="4118"/>
</p:tagLst>
</file>

<file path=ppt/tags/tag142.xml><?xml version="1.0" encoding="utf-8"?>
<p:tagLst xmlns:p="http://schemas.openxmlformats.org/presentationml/2006/main">
  <p:tag name="AS_UNIQUEID" val="4119"/>
</p:tagLst>
</file>

<file path=ppt/tags/tag143.xml><?xml version="1.0" encoding="utf-8"?>
<p:tagLst xmlns:p="http://schemas.openxmlformats.org/presentationml/2006/main">
  <p:tag name="AS_UNIQUEID" val="4120"/>
</p:tagLst>
</file>

<file path=ppt/tags/tag144.xml><?xml version="1.0" encoding="utf-8"?>
<p:tagLst xmlns:p="http://schemas.openxmlformats.org/presentationml/2006/main">
  <p:tag name="AS_UNIQUEID" val="4121"/>
</p:tagLst>
</file>

<file path=ppt/tags/tag145.xml><?xml version="1.0" encoding="utf-8"?>
<p:tagLst xmlns:p="http://schemas.openxmlformats.org/presentationml/2006/main">
  <p:tag name="AS_UNIQUEID" val="4122"/>
</p:tagLst>
</file>

<file path=ppt/tags/tag146.xml><?xml version="1.0" encoding="utf-8"?>
<p:tagLst xmlns:p="http://schemas.openxmlformats.org/presentationml/2006/main">
  <p:tag name="AS_UNIQUEID" val="4123"/>
</p:tagLst>
</file>

<file path=ppt/tags/tag147.xml><?xml version="1.0" encoding="utf-8"?>
<p:tagLst xmlns:p="http://schemas.openxmlformats.org/presentationml/2006/main">
  <p:tag name="AS_UNIQUEID" val="4124"/>
</p:tagLst>
</file>

<file path=ppt/tags/tag148.xml><?xml version="1.0" encoding="utf-8"?>
<p:tagLst xmlns:p="http://schemas.openxmlformats.org/presentationml/2006/main">
  <p:tag name="AS_UNIQUEID" val="4125"/>
</p:tagLst>
</file>

<file path=ppt/tags/tag149.xml><?xml version="1.0" encoding="utf-8"?>
<p:tagLst xmlns:p="http://schemas.openxmlformats.org/presentationml/2006/main">
  <p:tag name="AS_UNIQUEID" val="4126"/>
</p:tagLst>
</file>

<file path=ppt/tags/tag150.xml><?xml version="1.0" encoding="utf-8"?>
<p:tagLst xmlns:p="http://schemas.openxmlformats.org/presentationml/2006/main">
  <p:tag name="AS_UNIQUEID" val="4127"/>
</p:tagLst>
</file>

<file path=ppt/tags/tag151.xml><?xml version="1.0" encoding="utf-8"?>
<p:tagLst xmlns:p="http://schemas.openxmlformats.org/presentationml/2006/main">
  <p:tag name="AS_UNIQUEID" val="4128"/>
</p:tagLst>
</file>

<file path=ppt/tags/tag152.xml><?xml version="1.0" encoding="utf-8"?>
<p:tagLst xmlns:p="http://schemas.openxmlformats.org/presentationml/2006/main">
  <p:tag name="AS_UNIQUEID" val="4129"/>
</p:tagLst>
</file>

<file path=ppt/tags/tag153.xml><?xml version="1.0" encoding="utf-8"?>
<p:tagLst xmlns:p="http://schemas.openxmlformats.org/presentationml/2006/main">
  <p:tag name="AS_UNIQUEID" val="4130"/>
</p:tagLst>
</file>

<file path=ppt/tags/tag154.xml><?xml version="1.0" encoding="utf-8"?>
<p:tagLst xmlns:p="http://schemas.openxmlformats.org/presentationml/2006/main">
  <p:tag name="AS_UNIQUEID" val="4131"/>
</p:tagLst>
</file>

<file path=ppt/tags/tag155.xml><?xml version="1.0" encoding="utf-8"?>
<p:tagLst xmlns:p="http://schemas.openxmlformats.org/presentationml/2006/main">
  <p:tag name="AS_UNIQUEID" val="4132"/>
</p:tagLst>
</file>

<file path=ppt/tags/tag156.xml><?xml version="1.0" encoding="utf-8"?>
<p:tagLst xmlns:p="http://schemas.openxmlformats.org/presentationml/2006/main">
  <p:tag name="AS_UNIQUEID" val="4133"/>
</p:tagLst>
</file>

<file path=ppt/tags/tag157.xml><?xml version="1.0" encoding="utf-8"?>
<p:tagLst xmlns:p="http://schemas.openxmlformats.org/presentationml/2006/main">
  <p:tag name="AS_UNIQUEID" val="4134"/>
</p:tagLst>
</file>

<file path=ppt/tags/tag158.xml><?xml version="1.0" encoding="utf-8"?>
<p:tagLst xmlns:p="http://schemas.openxmlformats.org/presentationml/2006/main">
  <p:tag name="AS_UNIQUEID" val="4135"/>
</p:tagLst>
</file>

<file path=ppt/tags/tag159.xml><?xml version="1.0" encoding="utf-8"?>
<p:tagLst xmlns:p="http://schemas.openxmlformats.org/presentationml/2006/main">
  <p:tag name="AS_UNIQUEID" val="4136"/>
</p:tagLst>
</file>

<file path=ppt/tags/tag160.xml><?xml version="1.0" encoding="utf-8"?>
<p:tagLst xmlns:p="http://schemas.openxmlformats.org/presentationml/2006/main">
  <p:tag name="AS_UNIQUEID" val="4137"/>
</p:tagLst>
</file>

<file path=ppt/tags/tag161.xml><?xml version="1.0" encoding="utf-8"?>
<p:tagLst xmlns:p="http://schemas.openxmlformats.org/presentationml/2006/main">
  <p:tag name="AS_UNIQUEID" val="4138"/>
</p:tagLst>
</file>

<file path=ppt/tags/tag162.xml><?xml version="1.0" encoding="utf-8"?>
<p:tagLst xmlns:p="http://schemas.openxmlformats.org/presentationml/2006/main">
  <p:tag name="AS_UNIQUEID" val="4139"/>
</p:tagLst>
</file>

<file path=ppt/tags/tag163.xml><?xml version="1.0" encoding="utf-8"?>
<p:tagLst xmlns:p="http://schemas.openxmlformats.org/presentationml/2006/main">
  <p:tag name="AS_UNIQUEID" val="4140"/>
</p:tagLst>
</file>

<file path=ppt/tags/tag164.xml><?xml version="1.0" encoding="utf-8"?>
<p:tagLst xmlns:p="http://schemas.openxmlformats.org/presentationml/2006/main">
  <p:tag name="AS_UNIQUEID" val="4141"/>
</p:tagLst>
</file>

<file path=ppt/tags/tag165.xml><?xml version="1.0" encoding="utf-8"?>
<p:tagLst xmlns:p="http://schemas.openxmlformats.org/presentationml/2006/main">
  <p:tag name="AS_UNIQUEID" val="4142"/>
</p:tagLst>
</file>

<file path=ppt/tags/tag166.xml><?xml version="1.0" encoding="utf-8"?>
<p:tagLst xmlns:p="http://schemas.openxmlformats.org/presentationml/2006/main">
  <p:tag name="AS_UNIQUEID" val="4204"/>
</p:tagLst>
</file>

<file path=ppt/tags/tag167.xml><?xml version="1.0" encoding="utf-8"?>
<p:tagLst xmlns:p="http://schemas.openxmlformats.org/presentationml/2006/main">
  <p:tag name="AS_UNIQUEID" val="3522"/>
</p:tagLst>
</file>

<file path=ppt/tags/tag168.xml><?xml version="1.0" encoding="utf-8"?>
<p:tagLst xmlns:p="http://schemas.openxmlformats.org/presentationml/2006/main">
  <p:tag name="AS_UNIQUEID" val="3523"/>
</p:tagLst>
</file>

<file path=ppt/tags/tag169.xml><?xml version="1.0" encoding="utf-8"?>
<p:tagLst xmlns:p="http://schemas.openxmlformats.org/presentationml/2006/main">
  <p:tag name="AS_UNIQUEID" val="3524"/>
</p:tagLst>
</file>

<file path=ppt/tags/tag170.xml><?xml version="1.0" encoding="utf-8"?>
<p:tagLst xmlns:p="http://schemas.openxmlformats.org/presentationml/2006/main">
  <p:tag name="AS_UNIQUEID" val="3525"/>
</p:tagLst>
</file>

<file path=ppt/tags/tag171.xml><?xml version="1.0" encoding="utf-8"?>
<p:tagLst xmlns:p="http://schemas.openxmlformats.org/presentationml/2006/main">
  <p:tag name="AS_UNIQUEID" val="3526"/>
</p:tagLst>
</file>

<file path=ppt/tags/tag172.xml><?xml version="1.0" encoding="utf-8"?>
<p:tagLst xmlns:p="http://schemas.openxmlformats.org/presentationml/2006/main">
  <p:tag name="AS_UNIQUEID" val="3527"/>
</p:tagLst>
</file>

<file path=ppt/tags/tag173.xml><?xml version="1.0" encoding="utf-8"?>
<p:tagLst xmlns:p="http://schemas.openxmlformats.org/presentationml/2006/main">
  <p:tag name="AS_UNIQUEID" val="3528"/>
</p:tagLst>
</file>

<file path=ppt/tags/tag174.xml><?xml version="1.0" encoding="utf-8"?>
<p:tagLst xmlns:p="http://schemas.openxmlformats.org/presentationml/2006/main">
  <p:tag name="AS_UNIQUEID" val="3529"/>
</p:tagLst>
</file>

<file path=ppt/tags/tag175.xml><?xml version="1.0" encoding="utf-8"?>
<p:tagLst xmlns:p="http://schemas.openxmlformats.org/presentationml/2006/main">
  <p:tag name="AS_UNIQUEID" val="3530"/>
</p:tagLst>
</file>

<file path=ppt/tags/tag176.xml><?xml version="1.0" encoding="utf-8"?>
<p:tagLst xmlns:p="http://schemas.openxmlformats.org/presentationml/2006/main">
  <p:tag name="AS_UNIQUEID" val="3531"/>
</p:tagLst>
</file>

<file path=ppt/tags/tag177.xml><?xml version="1.0" encoding="utf-8"?>
<p:tagLst xmlns:p="http://schemas.openxmlformats.org/presentationml/2006/main">
  <p:tag name="AS_UNIQUEID" val="3532"/>
</p:tagLst>
</file>

<file path=ppt/tags/tag178.xml><?xml version="1.0" encoding="utf-8"?>
<p:tagLst xmlns:p="http://schemas.openxmlformats.org/presentationml/2006/main">
  <p:tag name="AS_UNIQUEID" val="3533"/>
</p:tagLst>
</file>

<file path=ppt/tags/tag179.xml><?xml version="1.0" encoding="utf-8"?>
<p:tagLst xmlns:p="http://schemas.openxmlformats.org/presentationml/2006/main">
  <p:tag name="AS_UNIQUEID" val="3534"/>
</p:tagLst>
</file>

<file path=ppt/tags/tag180.xml><?xml version="1.0" encoding="utf-8"?>
<p:tagLst xmlns:p="http://schemas.openxmlformats.org/presentationml/2006/main">
  <p:tag name="AS_UNIQUEID" val="3535"/>
</p:tagLst>
</file>

<file path=ppt/tags/tag181.xml><?xml version="1.0" encoding="utf-8"?>
<p:tagLst xmlns:p="http://schemas.openxmlformats.org/presentationml/2006/main">
  <p:tag name="AS_UNIQUEID" val="3536"/>
</p:tagLst>
</file>

<file path=ppt/tags/tag182.xml><?xml version="1.0" encoding="utf-8"?>
<p:tagLst xmlns:p="http://schemas.openxmlformats.org/presentationml/2006/main">
  <p:tag name="AS_UNIQUEID" val="3537"/>
</p:tagLst>
</file>

<file path=ppt/tags/tag183.xml><?xml version="1.0" encoding="utf-8"?>
<p:tagLst xmlns:p="http://schemas.openxmlformats.org/presentationml/2006/main">
  <p:tag name="AS_UNIQUEID" val="3538"/>
</p:tagLst>
</file>

<file path=ppt/tags/tag184.xml><?xml version="1.0" encoding="utf-8"?>
<p:tagLst xmlns:p="http://schemas.openxmlformats.org/presentationml/2006/main">
  <p:tag name="AS_UNIQUEID" val="3539"/>
</p:tagLst>
</file>

<file path=ppt/tags/tag185.xml><?xml version="1.0" encoding="utf-8"?>
<p:tagLst xmlns:p="http://schemas.openxmlformats.org/presentationml/2006/main">
  <p:tag name="AS_UNIQUEID" val="4144"/>
</p:tagLst>
</file>

<file path=ppt/tags/tag186.xml><?xml version="1.0" encoding="utf-8"?>
<p:tagLst xmlns:p="http://schemas.openxmlformats.org/presentationml/2006/main">
  <p:tag name="AS_UNIQUEID" val="4205"/>
</p:tagLst>
</file>

<file path=ppt/tags/tag187.xml><?xml version="1.0" encoding="utf-8"?>
<p:tagLst xmlns:p="http://schemas.openxmlformats.org/presentationml/2006/main">
  <p:tag name="AS_UNIQUEID" val="3541"/>
</p:tagLst>
</file>

<file path=ppt/tags/tag188.xml><?xml version="1.0" encoding="utf-8"?>
<p:tagLst xmlns:p="http://schemas.openxmlformats.org/presentationml/2006/main">
  <p:tag name="AS_UNIQUEID" val="4206"/>
</p:tagLst>
</file>

<file path=ppt/tags/tag189.xml><?xml version="1.0" encoding="utf-8"?>
<p:tagLst xmlns:p="http://schemas.openxmlformats.org/presentationml/2006/main">
  <p:tag name="AS_UNIQUEID" val="3615"/>
</p:tagLst>
</file>

<file path=ppt/tags/tag190.xml><?xml version="1.0" encoding="utf-8"?>
<p:tagLst xmlns:p="http://schemas.openxmlformats.org/presentationml/2006/main">
  <p:tag name="AS_UNIQUEID" val="3616"/>
</p:tagLst>
</file>

<file path=ppt/tags/tag191.xml><?xml version="1.0" encoding="utf-8"?>
<p:tagLst xmlns:p="http://schemas.openxmlformats.org/presentationml/2006/main">
  <p:tag name="AS_UNIQUEID" val="3617"/>
</p:tagLst>
</file>

<file path=ppt/tags/tag192.xml><?xml version="1.0" encoding="utf-8"?>
<p:tagLst xmlns:p="http://schemas.openxmlformats.org/presentationml/2006/main">
  <p:tag name="AS_UNIQUEID" val="3618"/>
</p:tagLst>
</file>

<file path=ppt/tags/tag193.xml><?xml version="1.0" encoding="utf-8"?>
<p:tagLst xmlns:p="http://schemas.openxmlformats.org/presentationml/2006/main">
  <p:tag name="AS_UNIQUEID" val="3619"/>
</p:tagLst>
</file>

<file path=ppt/tags/tag194.xml><?xml version="1.0" encoding="utf-8"?>
<p:tagLst xmlns:p="http://schemas.openxmlformats.org/presentationml/2006/main">
  <p:tag name="AS_UNIQUEID" val="3620"/>
</p:tagLst>
</file>

<file path=ppt/tags/tag195.xml><?xml version="1.0" encoding="utf-8"?>
<p:tagLst xmlns:p="http://schemas.openxmlformats.org/presentationml/2006/main">
  <p:tag name="AS_UNIQUEID" val="3621"/>
</p:tagLst>
</file>

<file path=ppt/tags/tag196.xml><?xml version="1.0" encoding="utf-8"?>
<p:tagLst xmlns:p="http://schemas.openxmlformats.org/presentationml/2006/main">
  <p:tag name="AS_UNIQUEID" val="3622"/>
</p:tagLst>
</file>

<file path=ppt/tags/tag197.xml><?xml version="1.0" encoding="utf-8"?>
<p:tagLst xmlns:p="http://schemas.openxmlformats.org/presentationml/2006/main">
  <p:tag name="AS_UNIQUEID" val="3623"/>
</p:tagLst>
</file>

<file path=ppt/tags/tag198.xml><?xml version="1.0" encoding="utf-8"?>
<p:tagLst xmlns:p="http://schemas.openxmlformats.org/presentationml/2006/main">
  <p:tag name="AS_UNIQUEID" val="3624"/>
</p:tagLst>
</file>

<file path=ppt/tags/tag199.xml><?xml version="1.0" encoding="utf-8"?>
<p:tagLst xmlns:p="http://schemas.openxmlformats.org/presentationml/2006/main">
  <p:tag name="AS_UNIQUEID" val="3625"/>
</p:tagLst>
</file>

<file path=ppt/tags/tag200.xml><?xml version="1.0" encoding="utf-8"?>
<p:tagLst xmlns:p="http://schemas.openxmlformats.org/presentationml/2006/main">
  <p:tag name="AS_UNIQUEID" val="3626"/>
</p:tagLst>
</file>

<file path=ppt/tags/tag201.xml><?xml version="1.0" encoding="utf-8"?>
<p:tagLst xmlns:p="http://schemas.openxmlformats.org/presentationml/2006/main">
  <p:tag name="AS_UNIQUEID" val="3627"/>
</p:tagLst>
</file>

<file path=ppt/tags/tag202.xml><?xml version="1.0" encoding="utf-8"?>
<p:tagLst xmlns:p="http://schemas.openxmlformats.org/presentationml/2006/main">
  <p:tag name="AS_UNIQUEID" val="3628"/>
</p:tagLst>
</file>

<file path=ppt/tags/tag203.xml><?xml version="1.0" encoding="utf-8"?>
<p:tagLst xmlns:p="http://schemas.openxmlformats.org/presentationml/2006/main">
  <p:tag name="AS_UNIQUEID" val="3629"/>
</p:tagLst>
</file>

<file path=ppt/tags/tag204.xml><?xml version="1.0" encoding="utf-8"?>
<p:tagLst xmlns:p="http://schemas.openxmlformats.org/presentationml/2006/main">
  <p:tag name="AS_UNIQUEID" val="3630"/>
</p:tagLst>
</file>

<file path=ppt/tags/tag205.xml><?xml version="1.0" encoding="utf-8"?>
<p:tagLst xmlns:p="http://schemas.openxmlformats.org/presentationml/2006/main">
  <p:tag name="AS_UNIQUEID" val="3631"/>
</p:tagLst>
</file>

<file path=ppt/tags/tag206.xml><?xml version="1.0" encoding="utf-8"?>
<p:tagLst xmlns:p="http://schemas.openxmlformats.org/presentationml/2006/main">
  <p:tag name="AS_UNIQUEID" val="3632"/>
</p:tagLst>
</file>

<file path=ppt/tags/tag207.xml><?xml version="1.0" encoding="utf-8"?>
<p:tagLst xmlns:p="http://schemas.openxmlformats.org/presentationml/2006/main">
  <p:tag name="AS_UNIQUEID" val="3633"/>
</p:tagLst>
</file>

<file path=ppt/tags/tag208.xml><?xml version="1.0" encoding="utf-8"?>
<p:tagLst xmlns:p="http://schemas.openxmlformats.org/presentationml/2006/main">
  <p:tag name="AS_UNIQUEID" val="3642"/>
</p:tagLst>
</file>

<file path=ppt/tags/tag209.xml><?xml version="1.0" encoding="utf-8"?>
<p:tagLst xmlns:p="http://schemas.openxmlformats.org/presentationml/2006/main">
  <p:tag name="AS_UNIQUEID" val="3643"/>
</p:tagLst>
</file>

<file path=ppt/tags/tag210.xml><?xml version="1.0" encoding="utf-8"?>
<p:tagLst xmlns:p="http://schemas.openxmlformats.org/presentationml/2006/main">
  <p:tag name="AS_UNIQUEID" val="3644"/>
</p:tagLst>
</file>

<file path=ppt/tags/tag211.xml><?xml version="1.0" encoding="utf-8"?>
<p:tagLst xmlns:p="http://schemas.openxmlformats.org/presentationml/2006/main">
  <p:tag name="AS_UNIQUEID" val="3645"/>
</p:tagLst>
</file>

<file path=ppt/tags/tag212.xml><?xml version="1.0" encoding="utf-8"?>
<p:tagLst xmlns:p="http://schemas.openxmlformats.org/presentationml/2006/main">
  <p:tag name="AS_UNIQUEID" val="3646"/>
</p:tagLst>
</file>

<file path=ppt/tags/tag213.xml><?xml version="1.0" encoding="utf-8"?>
<p:tagLst xmlns:p="http://schemas.openxmlformats.org/presentationml/2006/main">
  <p:tag name="AS_UNIQUEID" val="3647"/>
</p:tagLst>
</file>

<file path=ppt/tags/tag214.xml><?xml version="1.0" encoding="utf-8"?>
<p:tagLst xmlns:p="http://schemas.openxmlformats.org/presentationml/2006/main">
  <p:tag name="AS_UNIQUEID" val="3648"/>
</p:tagLst>
</file>

<file path=ppt/tags/tag215.xml><?xml version="1.0" encoding="utf-8"?>
<p:tagLst xmlns:p="http://schemas.openxmlformats.org/presentationml/2006/main">
  <p:tag name="AS_UNIQUEID" val="3649"/>
</p:tagLst>
</file>

<file path=ppt/tags/tag216.xml><?xml version="1.0" encoding="utf-8"?>
<p:tagLst xmlns:p="http://schemas.openxmlformats.org/presentationml/2006/main">
  <p:tag name="AS_UNIQUEID" val="3650"/>
</p:tagLst>
</file>

<file path=ppt/tags/tag217.xml><?xml version="1.0" encoding="utf-8"?>
<p:tagLst xmlns:p="http://schemas.openxmlformats.org/presentationml/2006/main">
  <p:tag name="AS_UNIQUEID" val="3659"/>
</p:tagLst>
</file>

<file path=ppt/tags/tag218.xml><?xml version="1.0" encoding="utf-8"?>
<p:tagLst xmlns:p="http://schemas.openxmlformats.org/presentationml/2006/main">
  <p:tag name="AS_UNIQUEID" val="3660"/>
</p:tagLst>
</file>

<file path=ppt/tags/tag219.xml><?xml version="1.0" encoding="utf-8"?>
<p:tagLst xmlns:p="http://schemas.openxmlformats.org/presentationml/2006/main">
  <p:tag name="AS_UNIQUEID" val="3661"/>
</p:tagLst>
</file>

<file path=ppt/tags/tag220.xml><?xml version="1.0" encoding="utf-8"?>
<p:tagLst xmlns:p="http://schemas.openxmlformats.org/presentationml/2006/main">
  <p:tag name="AS_UNIQUEID" val="3662"/>
</p:tagLst>
</file>

<file path=ppt/tags/tag221.xml><?xml version="1.0" encoding="utf-8"?>
<p:tagLst xmlns:p="http://schemas.openxmlformats.org/presentationml/2006/main">
  <p:tag name="AS_UNIQUEID" val="3663"/>
</p:tagLst>
</file>

<file path=ppt/tags/tag222.xml><?xml version="1.0" encoding="utf-8"?>
<p:tagLst xmlns:p="http://schemas.openxmlformats.org/presentationml/2006/main">
  <p:tag name="AS_UNIQUEID" val="3664"/>
</p:tagLst>
</file>

<file path=ppt/tags/tag223.xml><?xml version="1.0" encoding="utf-8"?>
<p:tagLst xmlns:p="http://schemas.openxmlformats.org/presentationml/2006/main">
  <p:tag name="AS_UNIQUEID" val="3665"/>
</p:tagLst>
</file>

<file path=ppt/tags/tag224.xml><?xml version="1.0" encoding="utf-8"?>
<p:tagLst xmlns:p="http://schemas.openxmlformats.org/presentationml/2006/main">
  <p:tag name="AS_UNIQUEID" val="3666"/>
</p:tagLst>
</file>

<file path=ppt/tags/tag225.xml><?xml version="1.0" encoding="utf-8"?>
<p:tagLst xmlns:p="http://schemas.openxmlformats.org/presentationml/2006/main">
  <p:tag name="AS_UNIQUEID" val="4207"/>
</p:tagLst>
</file>

<file path=ppt/tags/tag226.xml><?xml version="1.0" encoding="utf-8"?>
<p:tagLst xmlns:p="http://schemas.openxmlformats.org/presentationml/2006/main">
  <p:tag name="AS_UNIQUEID" val="3668"/>
</p:tagLst>
</file>

<file path=ppt/tags/tag227.xml><?xml version="1.0" encoding="utf-8"?>
<p:tagLst xmlns:p="http://schemas.openxmlformats.org/presentationml/2006/main">
  <p:tag name="AS_UNIQUEID" val="3669"/>
</p:tagLst>
</file>

<file path=ppt/tags/tag228.xml><?xml version="1.0" encoding="utf-8"?>
<p:tagLst xmlns:p="http://schemas.openxmlformats.org/presentationml/2006/main">
  <p:tag name="AS_UNIQUEID" val="3670"/>
</p:tagLst>
</file>

<file path=ppt/tags/tag229.xml><?xml version="1.0" encoding="utf-8"?>
<p:tagLst xmlns:p="http://schemas.openxmlformats.org/presentationml/2006/main">
  <p:tag name="AS_UNIQUEID" val="3671"/>
</p:tagLst>
</file>

<file path=ppt/tags/tag230.xml><?xml version="1.0" encoding="utf-8"?>
<p:tagLst xmlns:p="http://schemas.openxmlformats.org/presentationml/2006/main">
  <p:tag name="AS_UNIQUEID" val="3672"/>
</p:tagLst>
</file>

<file path=ppt/tags/tag231.xml><?xml version="1.0" encoding="utf-8"?>
<p:tagLst xmlns:p="http://schemas.openxmlformats.org/presentationml/2006/main">
  <p:tag name="AS_UNIQUEID" val="3673"/>
</p:tagLst>
</file>

<file path=ppt/tags/tag232.xml><?xml version="1.0" encoding="utf-8"?>
<p:tagLst xmlns:p="http://schemas.openxmlformats.org/presentationml/2006/main">
  <p:tag name="AS_UNIQUEID" val="3674"/>
</p:tagLst>
</file>

<file path=ppt/tags/tag233.xml><?xml version="1.0" encoding="utf-8"?>
<p:tagLst xmlns:p="http://schemas.openxmlformats.org/presentationml/2006/main">
  <p:tag name="AS_UNIQUEID" val="3675"/>
</p:tagLst>
</file>

<file path=ppt/tags/tag234.xml><?xml version="1.0" encoding="utf-8"?>
<p:tagLst xmlns:p="http://schemas.openxmlformats.org/presentationml/2006/main">
  <p:tag name="AS_UNIQUEID" val="3676"/>
</p:tagLst>
</file>

<file path=ppt/tags/tag235.xml><?xml version="1.0" encoding="utf-8"?>
<p:tagLst xmlns:p="http://schemas.openxmlformats.org/presentationml/2006/main">
  <p:tag name="AS_UNIQUEID" val="3677"/>
</p:tagLst>
</file>

<file path=ppt/tags/tag236.xml><?xml version="1.0" encoding="utf-8"?>
<p:tagLst xmlns:p="http://schemas.openxmlformats.org/presentationml/2006/main">
  <p:tag name="AS_UNIQUEID" val="3678"/>
</p:tagLst>
</file>

<file path=ppt/tags/tag237.xml><?xml version="1.0" encoding="utf-8"?>
<p:tagLst xmlns:p="http://schemas.openxmlformats.org/presentationml/2006/main">
  <p:tag name="AS_UNIQUEID" val="3679"/>
</p:tagLst>
</file>

<file path=ppt/tags/tag238.xml><?xml version="1.0" encoding="utf-8"?>
<p:tagLst xmlns:p="http://schemas.openxmlformats.org/presentationml/2006/main">
  <p:tag name="AS_UNIQUEID" val="3680"/>
</p:tagLst>
</file>

<file path=ppt/tags/tag239.xml><?xml version="1.0" encoding="utf-8"?>
<p:tagLst xmlns:p="http://schemas.openxmlformats.org/presentationml/2006/main">
  <p:tag name="AS_UNIQUEID" val="3681"/>
</p:tagLst>
</file>

<file path=ppt/tags/tag240.xml><?xml version="1.0" encoding="utf-8"?>
<p:tagLst xmlns:p="http://schemas.openxmlformats.org/presentationml/2006/main">
  <p:tag name="AS_UNIQUEID" val="3682"/>
</p:tagLst>
</file>

<file path=ppt/tags/tag241.xml><?xml version="1.0" encoding="utf-8"?>
<p:tagLst xmlns:p="http://schemas.openxmlformats.org/presentationml/2006/main">
  <p:tag name="AS_UNIQUEID" val="3683"/>
</p:tagLst>
</file>

<file path=ppt/tags/tag242.xml><?xml version="1.0" encoding="utf-8"?>
<p:tagLst xmlns:p="http://schemas.openxmlformats.org/presentationml/2006/main">
  <p:tag name="AS_UNIQUEID" val="3684"/>
</p:tagLst>
</file>

<file path=ppt/tags/tag243.xml><?xml version="1.0" encoding="utf-8"?>
<p:tagLst xmlns:p="http://schemas.openxmlformats.org/presentationml/2006/main">
  <p:tag name="AS_UNIQUEID" val="3685"/>
</p:tagLst>
</file>

<file path=ppt/tags/tag244.xml><?xml version="1.0" encoding="utf-8"?>
<p:tagLst xmlns:p="http://schemas.openxmlformats.org/presentationml/2006/main">
  <p:tag name="AS_UNIQUEID" val="3686"/>
</p:tagLst>
</file>

<file path=ppt/tags/tag245.xml><?xml version="1.0" encoding="utf-8"?>
<p:tagLst xmlns:p="http://schemas.openxmlformats.org/presentationml/2006/main">
  <p:tag name="AS_UNIQUEID" val="3687"/>
</p:tagLst>
</file>

<file path=ppt/tags/tag246.xml><?xml version="1.0" encoding="utf-8"?>
<p:tagLst xmlns:p="http://schemas.openxmlformats.org/presentationml/2006/main">
  <p:tag name="AS_UNIQUEID" val="3688"/>
</p:tagLst>
</file>

<file path=ppt/tags/tag247.xml><?xml version="1.0" encoding="utf-8"?>
<p:tagLst xmlns:p="http://schemas.openxmlformats.org/presentationml/2006/main">
  <p:tag name="AS_UNIQUEID" val="3689"/>
</p:tagLst>
</file>

<file path=ppt/tags/tag248.xml><?xml version="1.0" encoding="utf-8"?>
<p:tagLst xmlns:p="http://schemas.openxmlformats.org/presentationml/2006/main">
  <p:tag name="AS_UNIQUEID" val="3690"/>
</p:tagLst>
</file>

<file path=ppt/tags/tag249.xml><?xml version="1.0" encoding="utf-8"?>
<p:tagLst xmlns:p="http://schemas.openxmlformats.org/presentationml/2006/main">
  <p:tag name="AS_UNIQUEID" val="3691"/>
</p:tagLst>
</file>

<file path=ppt/tags/tag250.xml><?xml version="1.0" encoding="utf-8"?>
<p:tagLst xmlns:p="http://schemas.openxmlformats.org/presentationml/2006/main">
  <p:tag name="AS_UNIQUEID" val="3692"/>
</p:tagLst>
</file>

<file path=ppt/tags/tag251.xml><?xml version="1.0" encoding="utf-8"?>
<p:tagLst xmlns:p="http://schemas.openxmlformats.org/presentationml/2006/main">
  <p:tag name="AS_UNIQUEID" val="3693"/>
</p:tagLst>
</file>

<file path=ppt/tags/tag252.xml><?xml version="1.0" encoding="utf-8"?>
<p:tagLst xmlns:p="http://schemas.openxmlformats.org/presentationml/2006/main">
  <p:tag name="AS_UNIQUEID" val="3694"/>
</p:tagLst>
</file>

<file path=ppt/tags/tag253.xml><?xml version="1.0" encoding="utf-8"?>
<p:tagLst xmlns:p="http://schemas.openxmlformats.org/presentationml/2006/main">
  <p:tag name="AS_UNIQUEID" val="3695"/>
</p:tagLst>
</file>

<file path=ppt/tags/tag254.xml><?xml version="1.0" encoding="utf-8"?>
<p:tagLst xmlns:p="http://schemas.openxmlformats.org/presentationml/2006/main">
  <p:tag name="AS_UNIQUEID" val="3696"/>
</p:tagLst>
</file>

<file path=ppt/tags/tag255.xml><?xml version="1.0" encoding="utf-8"?>
<p:tagLst xmlns:p="http://schemas.openxmlformats.org/presentationml/2006/main">
  <p:tag name="AS_UNIQUEID" val="3697"/>
</p:tagLst>
</file>

<file path=ppt/tags/tag256.xml><?xml version="1.0" encoding="utf-8"?>
<p:tagLst xmlns:p="http://schemas.openxmlformats.org/presentationml/2006/main">
  <p:tag name="AS_UNIQUEID" val="3698"/>
</p:tagLst>
</file>

<file path=ppt/tags/tag257.xml><?xml version="1.0" encoding="utf-8"?>
<p:tagLst xmlns:p="http://schemas.openxmlformats.org/presentationml/2006/main">
  <p:tag name="AS_UNIQUEID" val="3699"/>
</p:tagLst>
</file>

<file path=ppt/tags/tag258.xml><?xml version="1.0" encoding="utf-8"?>
<p:tagLst xmlns:p="http://schemas.openxmlformats.org/presentationml/2006/main">
  <p:tag name="AS_UNIQUEID" val="3700"/>
</p:tagLst>
</file>

<file path=ppt/tags/tag259.xml><?xml version="1.0" encoding="utf-8"?>
<p:tagLst xmlns:p="http://schemas.openxmlformats.org/presentationml/2006/main">
  <p:tag name="AS_UNIQUEID" val="3701"/>
</p:tagLst>
</file>

<file path=ppt/tags/tag260.xml><?xml version="1.0" encoding="utf-8"?>
<p:tagLst xmlns:p="http://schemas.openxmlformats.org/presentationml/2006/main">
  <p:tag name="AS_UNIQUEID" val="3702"/>
</p:tagLst>
</file>

<file path=ppt/tags/tag261.xml><?xml version="1.0" encoding="utf-8"?>
<p:tagLst xmlns:p="http://schemas.openxmlformats.org/presentationml/2006/main">
  <p:tag name="AS_UNIQUEID" val="3703"/>
</p:tagLst>
</file>

<file path=ppt/tags/tag262.xml><?xml version="1.0" encoding="utf-8"?>
<p:tagLst xmlns:p="http://schemas.openxmlformats.org/presentationml/2006/main">
  <p:tag name="AS_UNIQUEID" val="3704"/>
</p:tagLst>
</file>

<file path=ppt/tags/tag263.xml><?xml version="1.0" encoding="utf-8"?>
<p:tagLst xmlns:p="http://schemas.openxmlformats.org/presentationml/2006/main">
  <p:tag name="AS_UNIQUEID" val="3705"/>
</p:tagLst>
</file>

<file path=ppt/tags/tag264.xml><?xml version="1.0" encoding="utf-8"?>
<p:tagLst xmlns:p="http://schemas.openxmlformats.org/presentationml/2006/main">
  <p:tag name="AS_UNIQUEID" val="3706"/>
</p:tagLst>
</file>

<file path=ppt/tags/tag265.xml><?xml version="1.0" encoding="utf-8"?>
<p:tagLst xmlns:p="http://schemas.openxmlformats.org/presentationml/2006/main">
  <p:tag name="AS_UNIQUEID" val="3707"/>
</p:tagLst>
</file>

<file path=ppt/tags/tag266.xml><?xml version="1.0" encoding="utf-8"?>
<p:tagLst xmlns:p="http://schemas.openxmlformats.org/presentationml/2006/main">
  <p:tag name="AS_UNIQUEID" val="3708"/>
</p:tagLst>
</file>

<file path=ppt/tags/tag267.xml><?xml version="1.0" encoding="utf-8"?>
<p:tagLst xmlns:p="http://schemas.openxmlformats.org/presentationml/2006/main">
  <p:tag name="AS_UNIQUEID" val="3709"/>
</p:tagLst>
</file>

<file path=ppt/tags/tag268.xml><?xml version="1.0" encoding="utf-8"?>
<p:tagLst xmlns:p="http://schemas.openxmlformats.org/presentationml/2006/main">
  <p:tag name="AS_UNIQUEID" val="3710"/>
</p:tagLst>
</file>

<file path=ppt/tags/tag269.xml><?xml version="1.0" encoding="utf-8"?>
<p:tagLst xmlns:p="http://schemas.openxmlformats.org/presentationml/2006/main">
  <p:tag name="AS_UNIQUEID" val="3711"/>
</p:tagLst>
</file>

<file path=ppt/tags/tag270.xml><?xml version="1.0" encoding="utf-8"?>
<p:tagLst xmlns:p="http://schemas.openxmlformats.org/presentationml/2006/main">
  <p:tag name="AS_UNIQUEID" val="4208"/>
</p:tagLst>
</file>

<file path=ppt/tags/tag271.xml><?xml version="1.0" encoding="utf-8"?>
<p:tagLst xmlns:p="http://schemas.openxmlformats.org/presentationml/2006/main">
  <p:tag name="AS_UNIQUEID" val="3713"/>
</p:tagLst>
</file>

<file path=ppt/tags/tag272.xml><?xml version="1.0" encoding="utf-8"?>
<p:tagLst xmlns:p="http://schemas.openxmlformats.org/presentationml/2006/main">
  <p:tag name="AS_UNIQUEID" val="3714"/>
</p:tagLst>
</file>

<file path=ppt/tags/tag273.xml><?xml version="1.0" encoding="utf-8"?>
<p:tagLst xmlns:p="http://schemas.openxmlformats.org/presentationml/2006/main">
  <p:tag name="AS_UNIQUEID" val="3715"/>
</p:tagLst>
</file>

<file path=ppt/tags/tag274.xml><?xml version="1.0" encoding="utf-8"?>
<p:tagLst xmlns:p="http://schemas.openxmlformats.org/presentationml/2006/main">
  <p:tag name="AS_UNIQUEID" val="3716"/>
</p:tagLst>
</file>

<file path=ppt/tags/tag275.xml><?xml version="1.0" encoding="utf-8"?>
<p:tagLst xmlns:p="http://schemas.openxmlformats.org/presentationml/2006/main">
  <p:tag name="AS_UNIQUEID" val="3717"/>
</p:tagLst>
</file>

<file path=ppt/tags/tag276.xml><?xml version="1.0" encoding="utf-8"?>
<p:tagLst xmlns:p="http://schemas.openxmlformats.org/presentationml/2006/main">
  <p:tag name="AS_UNIQUEID" val="3718"/>
</p:tagLst>
</file>

<file path=ppt/tags/tag277.xml><?xml version="1.0" encoding="utf-8"?>
<p:tagLst xmlns:p="http://schemas.openxmlformats.org/presentationml/2006/main">
  <p:tag name="AS_UNIQUEID" val="3719"/>
</p:tagLst>
</file>

<file path=ppt/tags/tag278.xml><?xml version="1.0" encoding="utf-8"?>
<p:tagLst xmlns:p="http://schemas.openxmlformats.org/presentationml/2006/main">
  <p:tag name="AS_UNIQUEID" val="3720"/>
</p:tagLst>
</file>

<file path=ppt/tags/tag279.xml><?xml version="1.0" encoding="utf-8"?>
<p:tagLst xmlns:p="http://schemas.openxmlformats.org/presentationml/2006/main">
  <p:tag name="AS_UNIQUEID" val="3721"/>
</p:tagLst>
</file>

<file path=ppt/tags/tag280.xml><?xml version="1.0" encoding="utf-8"?>
<p:tagLst xmlns:p="http://schemas.openxmlformats.org/presentationml/2006/main">
  <p:tag name="AS_UNIQUEID" val="3722"/>
</p:tagLst>
</file>

<file path=ppt/tags/tag281.xml><?xml version="1.0" encoding="utf-8"?>
<p:tagLst xmlns:p="http://schemas.openxmlformats.org/presentationml/2006/main">
  <p:tag name="AS_UNIQUEID" val="3723"/>
</p:tagLst>
</file>

<file path=ppt/tags/tag282.xml><?xml version="1.0" encoding="utf-8"?>
<p:tagLst xmlns:p="http://schemas.openxmlformats.org/presentationml/2006/main">
  <p:tag name="AS_UNIQUEID" val="3724"/>
</p:tagLst>
</file>

<file path=ppt/tags/tag283.xml><?xml version="1.0" encoding="utf-8"?>
<p:tagLst xmlns:p="http://schemas.openxmlformats.org/presentationml/2006/main">
  <p:tag name="AS_UNIQUEID" val="3725"/>
</p:tagLst>
</file>

<file path=ppt/tags/tag284.xml><?xml version="1.0" encoding="utf-8"?>
<p:tagLst xmlns:p="http://schemas.openxmlformats.org/presentationml/2006/main">
  <p:tag name="AS_UNIQUEID" val="4209"/>
</p:tagLst>
</file>

<file path=ppt/tags/tag285.xml><?xml version="1.0" encoding="utf-8"?>
<p:tagLst xmlns:p="http://schemas.openxmlformats.org/presentationml/2006/main">
  <p:tag name="AS_UNIQUEID" val="3732"/>
</p:tagLst>
</file>

<file path=ppt/tags/tag286.xml><?xml version="1.0" encoding="utf-8"?>
<p:tagLst xmlns:p="http://schemas.openxmlformats.org/presentationml/2006/main">
  <p:tag name="AS_UNIQUEID" val="3733"/>
</p:tagLst>
</file>

<file path=ppt/tags/tag287.xml><?xml version="1.0" encoding="utf-8"?>
<p:tagLst xmlns:p="http://schemas.openxmlformats.org/presentationml/2006/main">
  <p:tag name="AS_UNIQUEID" val="3734"/>
</p:tagLst>
</file>

<file path=ppt/tags/tag288.xml><?xml version="1.0" encoding="utf-8"?>
<p:tagLst xmlns:p="http://schemas.openxmlformats.org/presentationml/2006/main">
  <p:tag name="AS_UNIQUEID" val="3735"/>
</p:tagLst>
</file>

<file path=ppt/tags/tag289.xml><?xml version="1.0" encoding="utf-8"?>
<p:tagLst xmlns:p="http://schemas.openxmlformats.org/presentationml/2006/main">
  <p:tag name="AS_UNIQUEID" val="3736"/>
</p:tagLst>
</file>

<file path=ppt/tags/tag290.xml><?xml version="1.0" encoding="utf-8"?>
<p:tagLst xmlns:p="http://schemas.openxmlformats.org/presentationml/2006/main">
  <p:tag name="AS_UNIQUEID" val="3737"/>
</p:tagLst>
</file>

<file path=ppt/tags/tag291.xml><?xml version="1.0" encoding="utf-8"?>
<p:tagLst xmlns:p="http://schemas.openxmlformats.org/presentationml/2006/main">
  <p:tag name="AS_UNIQUEID" val="3738"/>
</p:tagLst>
</file>

<file path=ppt/tags/tag292.xml><?xml version="1.0" encoding="utf-8"?>
<p:tagLst xmlns:p="http://schemas.openxmlformats.org/presentationml/2006/main">
  <p:tag name="AS_UNIQUEID" val="3739"/>
</p:tagLst>
</file>

<file path=ppt/tags/tag293.xml><?xml version="1.0" encoding="utf-8"?>
<p:tagLst xmlns:p="http://schemas.openxmlformats.org/presentationml/2006/main">
  <p:tag name="AS_UNIQUEID" val="3740"/>
</p:tagLst>
</file>

<file path=ppt/tags/tag294.xml><?xml version="1.0" encoding="utf-8"?>
<p:tagLst xmlns:p="http://schemas.openxmlformats.org/presentationml/2006/main">
  <p:tag name="AS_UNIQUEID" val="3741"/>
</p:tagLst>
</file>

<file path=ppt/tags/tag295.xml><?xml version="1.0" encoding="utf-8"?>
<p:tagLst xmlns:p="http://schemas.openxmlformats.org/presentationml/2006/main">
  <p:tag name="AS_UNIQUEID" val="3742"/>
</p:tagLst>
</file>

<file path=ppt/tags/tag296.xml><?xml version="1.0" encoding="utf-8"?>
<p:tagLst xmlns:p="http://schemas.openxmlformats.org/presentationml/2006/main">
  <p:tag name="AS_UNIQUEID" val="3743"/>
</p:tagLst>
</file>

<file path=ppt/tags/tag297.xml><?xml version="1.0" encoding="utf-8"?>
<p:tagLst xmlns:p="http://schemas.openxmlformats.org/presentationml/2006/main">
  <p:tag name="AS_UNIQUEID" val="3744"/>
</p:tagLst>
</file>

<file path=ppt/tags/tag298.xml><?xml version="1.0" encoding="utf-8"?>
<p:tagLst xmlns:p="http://schemas.openxmlformats.org/presentationml/2006/main">
  <p:tag name="AS_UNIQUEID" val="3745"/>
</p:tagLst>
</file>

<file path=ppt/tags/tag299.xml><?xml version="1.0" encoding="utf-8"?>
<p:tagLst xmlns:p="http://schemas.openxmlformats.org/presentationml/2006/main">
  <p:tag name="AS_UNIQUEID" val="3746"/>
</p:tagLst>
</file>

<file path=ppt/tags/tag300.xml><?xml version="1.0" encoding="utf-8"?>
<p:tagLst xmlns:p="http://schemas.openxmlformats.org/presentationml/2006/main">
  <p:tag name="AS_UNIQUEID" val="3747"/>
</p:tagLst>
</file>

<file path=ppt/tags/tag301.xml><?xml version="1.0" encoding="utf-8"?>
<p:tagLst xmlns:p="http://schemas.openxmlformats.org/presentationml/2006/main">
  <p:tag name="AS_UNIQUEID" val="3748"/>
</p:tagLst>
</file>

<file path=ppt/tags/tag302.xml><?xml version="1.0" encoding="utf-8"?>
<p:tagLst xmlns:p="http://schemas.openxmlformats.org/presentationml/2006/main">
  <p:tag name="AS_UNIQUEID" val="3749"/>
</p:tagLst>
</file>

<file path=ppt/tags/tag303.xml><?xml version="1.0" encoding="utf-8"?>
<p:tagLst xmlns:p="http://schemas.openxmlformats.org/presentationml/2006/main">
  <p:tag name="AS_UNIQUEID" val="3750"/>
</p:tagLst>
</file>

<file path=ppt/tags/tag304.xml><?xml version="1.0" encoding="utf-8"?>
<p:tagLst xmlns:p="http://schemas.openxmlformats.org/presentationml/2006/main">
  <p:tag name="AS_UNIQUEID" val="3751"/>
</p:tagLst>
</file>

<file path=ppt/tags/tag305.xml><?xml version="1.0" encoding="utf-8"?>
<p:tagLst xmlns:p="http://schemas.openxmlformats.org/presentationml/2006/main">
  <p:tag name="AS_UNIQUEID" val="3752"/>
</p:tagLst>
</file>

<file path=ppt/tags/tag306.xml><?xml version="1.0" encoding="utf-8"?>
<p:tagLst xmlns:p="http://schemas.openxmlformats.org/presentationml/2006/main">
  <p:tag name="AS_UNIQUEID" val="3753"/>
</p:tagLst>
</file>

<file path=ppt/tags/tag307.xml><?xml version="1.0" encoding="utf-8"?>
<p:tagLst xmlns:p="http://schemas.openxmlformats.org/presentationml/2006/main">
  <p:tag name="AS_UNIQUEID" val="3754"/>
</p:tagLst>
</file>

<file path=ppt/tags/tag308.xml><?xml version="1.0" encoding="utf-8"?>
<p:tagLst xmlns:p="http://schemas.openxmlformats.org/presentationml/2006/main">
  <p:tag name="AS_UNIQUEID" val="3755"/>
</p:tagLst>
</file>

<file path=ppt/tags/tag309.xml><?xml version="1.0" encoding="utf-8"?>
<p:tagLst xmlns:p="http://schemas.openxmlformats.org/presentationml/2006/main">
  <p:tag name="AS_UNIQUEID" val="3756"/>
</p:tagLst>
</file>

<file path=ppt/tags/tag310.xml><?xml version="1.0" encoding="utf-8"?>
<p:tagLst xmlns:p="http://schemas.openxmlformats.org/presentationml/2006/main">
  <p:tag name="AS_UNIQUEID" val="3757"/>
</p:tagLst>
</file>

<file path=ppt/tags/tag311.xml><?xml version="1.0" encoding="utf-8"?>
<p:tagLst xmlns:p="http://schemas.openxmlformats.org/presentationml/2006/main">
  <p:tag name="AS_UNIQUEID" val="3758"/>
</p:tagLst>
</file>

<file path=ppt/tags/tag312.xml><?xml version="1.0" encoding="utf-8"?>
<p:tagLst xmlns:p="http://schemas.openxmlformats.org/presentationml/2006/main">
  <p:tag name="AS_UNIQUEID" val="3759"/>
</p:tagLst>
</file>

<file path=ppt/tags/tag313.xml><?xml version="1.0" encoding="utf-8"?>
<p:tagLst xmlns:p="http://schemas.openxmlformats.org/presentationml/2006/main">
  <p:tag name="AS_UNIQUEID" val="3760"/>
</p:tagLst>
</file>

<file path=ppt/tags/tag314.xml><?xml version="1.0" encoding="utf-8"?>
<p:tagLst xmlns:p="http://schemas.openxmlformats.org/presentationml/2006/main">
  <p:tag name="AS_UNIQUEID" val="3761"/>
</p:tagLst>
</file>

<file path=ppt/tags/tag315.xml><?xml version="1.0" encoding="utf-8"?>
<p:tagLst xmlns:p="http://schemas.openxmlformats.org/presentationml/2006/main">
  <p:tag name="AS_UNIQUEID" val="3762"/>
</p:tagLst>
</file>

<file path=ppt/tags/tag316.xml><?xml version="1.0" encoding="utf-8"?>
<p:tagLst xmlns:p="http://schemas.openxmlformats.org/presentationml/2006/main">
  <p:tag name="AS_UNIQUEID" val="3763"/>
</p:tagLst>
</file>

<file path=ppt/tags/tag317.xml><?xml version="1.0" encoding="utf-8"?>
<p:tagLst xmlns:p="http://schemas.openxmlformats.org/presentationml/2006/main">
  <p:tag name="AS_UNIQUEID" val="3764"/>
</p:tagLst>
</file>

<file path=ppt/tags/tag318.xml><?xml version="1.0" encoding="utf-8"?>
<p:tagLst xmlns:p="http://schemas.openxmlformats.org/presentationml/2006/main">
  <p:tag name="AS_UNIQUEID" val="3765"/>
</p:tagLst>
</file>

<file path=ppt/tags/tag319.xml><?xml version="1.0" encoding="utf-8"?>
<p:tagLst xmlns:p="http://schemas.openxmlformats.org/presentationml/2006/main">
  <p:tag name="AS_UNIQUEID" val="3766"/>
</p:tagLst>
</file>

<file path=ppt/tags/tag320.xml><?xml version="1.0" encoding="utf-8"?>
<p:tagLst xmlns:p="http://schemas.openxmlformats.org/presentationml/2006/main">
  <p:tag name="AS_UNIQUEID" val="3767"/>
</p:tagLst>
</file>

<file path=ppt/tags/tag321.xml><?xml version="1.0" encoding="utf-8"?>
<p:tagLst xmlns:p="http://schemas.openxmlformats.org/presentationml/2006/main">
  <p:tag name="AS_UNIQUEID" val="3768"/>
</p:tagLst>
</file>

<file path=ppt/tags/tag322.xml><?xml version="1.0" encoding="utf-8"?>
<p:tagLst xmlns:p="http://schemas.openxmlformats.org/presentationml/2006/main">
  <p:tag name="AS_UNIQUEID" val="3769"/>
</p:tagLst>
</file>

<file path=ppt/tags/tag323.xml><?xml version="1.0" encoding="utf-8"?>
<p:tagLst xmlns:p="http://schemas.openxmlformats.org/presentationml/2006/main">
  <p:tag name="AS_UNIQUEID" val="3770"/>
</p:tagLst>
</file>

<file path=ppt/tags/tag324.xml><?xml version="1.0" encoding="utf-8"?>
<p:tagLst xmlns:p="http://schemas.openxmlformats.org/presentationml/2006/main">
  <p:tag name="AS_UNIQUEID" val="3771"/>
</p:tagLst>
</file>

<file path=ppt/tags/tag325.xml><?xml version="1.0" encoding="utf-8"?>
<p:tagLst xmlns:p="http://schemas.openxmlformats.org/presentationml/2006/main">
  <p:tag name="AS_UNIQUEID" val="3772"/>
</p:tagLst>
</file>

<file path=ppt/tags/tag326.xml><?xml version="1.0" encoding="utf-8"?>
<p:tagLst xmlns:p="http://schemas.openxmlformats.org/presentationml/2006/main">
  <p:tag name="AS_UNIQUEID" val="3773"/>
</p:tagLst>
</file>

<file path=ppt/tags/tag327.xml><?xml version="1.0" encoding="utf-8"?>
<p:tagLst xmlns:p="http://schemas.openxmlformats.org/presentationml/2006/main">
  <p:tag name="AS_UNIQUEID" val="3774"/>
</p:tagLst>
</file>

<file path=ppt/tags/tag328.xml><?xml version="1.0" encoding="utf-8"?>
<p:tagLst xmlns:p="http://schemas.openxmlformats.org/presentationml/2006/main">
  <p:tag name="AS_UNIQUEID" val="3775"/>
</p:tagLst>
</file>

<file path=ppt/tags/tag329.xml><?xml version="1.0" encoding="utf-8"?>
<p:tagLst xmlns:p="http://schemas.openxmlformats.org/presentationml/2006/main">
  <p:tag name="AS_UNIQUEID" val="4210"/>
</p:tagLst>
</file>

<file path=ppt/tags/tag330.xml><?xml version="1.0" encoding="utf-8"?>
<p:tagLst xmlns:p="http://schemas.openxmlformats.org/presentationml/2006/main">
  <p:tag name="AS_UNIQUEID" val="3777"/>
</p:tagLst>
</file>

<file path=ppt/tags/tag331.xml><?xml version="1.0" encoding="utf-8"?>
<p:tagLst xmlns:p="http://schemas.openxmlformats.org/presentationml/2006/main">
  <p:tag name="AS_UNIQUEID" val="4211"/>
</p:tagLst>
</file>

<file path=ppt/tags/tag332.xml><?xml version="1.0" encoding="utf-8"?>
<p:tagLst xmlns:p="http://schemas.openxmlformats.org/presentationml/2006/main">
  <p:tag name="AS_UNIQUEID" val="3779"/>
</p:tagLst>
</file>

<file path=ppt/tags/tag333.xml><?xml version="1.0" encoding="utf-8"?>
<p:tagLst xmlns:p="http://schemas.openxmlformats.org/presentationml/2006/main">
  <p:tag name="AS_UNIQUEID" val="4212"/>
</p:tagLst>
</file>

<file path=ppt/tags/tag334.xml><?xml version="1.0" encoding="utf-8"?>
<p:tagLst xmlns:p="http://schemas.openxmlformats.org/presentationml/2006/main">
  <p:tag name="AS_UNIQUEID" val="3384"/>
  <p:tag name="KSO_WM_UNIT_TEXTBOXSTYLE_GUID" val="{64265279-cae9-4ec4-b529-77d7e92614b2}"/>
</p:tagLst>
</file>

<file path=ppt/tags/tag335.xml><?xml version="1.0" encoding="utf-8"?>
<p:tagLst xmlns:p="http://schemas.openxmlformats.org/presentationml/2006/main">
  <p:tag name="AS_UNIQUEID" val="3385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1"/>
  <p:tag name="KSO_WM_UNIT_INDEX" val="1"/>
  <p:tag name="KSO_WM_UNIT_LAYERLEVEL" val="1"/>
  <p:tag name="KSO_WM_UNIT_TEXTBOXSTYLE_ADJUSTHEIGTH" val="100_20.3"/>
  <p:tag name="KSO_WM_UNIT_TEXTBOXSTYLE_ADJUSTLEFT" val="0_-6.400002"/>
  <p:tag name="KSO_WM_UNIT_TEXTBOXSTYLE_ADJUSTTOP" val="0_-2.2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36.xml><?xml version="1.0" encoding="utf-8"?>
<p:tagLst xmlns:p="http://schemas.openxmlformats.org/presentationml/2006/main">
  <p:tag name="AS_UNIQUEID" val="3386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2"/>
  <p:tag name="KSO_WM_UNIT_INDEX" val="2"/>
  <p:tag name="KSO_WM_UNIT_LAYERLEVEL" val="1"/>
  <p:tag name="KSO_WM_UNIT_TEXTBOXSTYLE_ADJUSTHEIGTH" val="100_20.3"/>
  <p:tag name="KSO_WM_UNIT_TEXTBOXSTYLE_ADJUSTLEFT" val="0_-12.65"/>
  <p:tag name="KSO_WM_UNIT_TEXTBOXSTYLE_ADJUSTTOP" val="0_-10.1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37.xml><?xml version="1.0" encoding="utf-8"?>
<p:tagLst xmlns:p="http://schemas.openxmlformats.org/presentationml/2006/main">
  <p:tag name="AS_UNIQUEID" val="3387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a*1"/>
  <p:tag name="KSO_WM_UNIT_INDEX" val="1"/>
  <p:tag name="KSO_WM_UNIT_ISCONTENTSTITLE" val="0"/>
  <p:tag name="KSO_WM_UNIT_LAYERLEVEL" val="1"/>
  <p:tag name="KSO_WM_UNIT_NOCLEAR" val="0"/>
  <p:tag name="KSO_WM_UNIT_PRESET_TEXT" val="单击此处输入正文标题内容"/>
  <p:tag name="KSO_WM_UNIT_TEXTBOXSTYLE_GUID" val="{64265279-cae9-4ec4-b529-77d7e92614b2}"/>
  <p:tag name="KSO_WM_UNIT_TEXTBOXSTYLE_SHAPETYPE" val="0"/>
  <p:tag name="KSO_WM_UNIT_TEXTBOXSTYLE_TEMPLATEID" val="3131207"/>
  <p:tag name="KSO_WM_UNIT_TEXTBOXSTYLE_TEMPLATETYPE" val="1"/>
  <p:tag name="KSO_WM_UNIT_TEXTBOXSTYLE_TYPE" val="3"/>
  <p:tag name="KSO_WM_UNIT_TYPE" val="a"/>
  <p:tag name="KSO_WM_UNIT_VALUE" val="13"/>
</p:tagLst>
</file>

<file path=ppt/tags/tag338.xml><?xml version="1.0" encoding="utf-8"?>
<p:tagLst xmlns:p="http://schemas.openxmlformats.org/presentationml/2006/main">
  <p:tag name="AS_UNIQUEID" val="3783"/>
</p:tagLst>
</file>

<file path=ppt/tags/tag339.xml><?xml version="1.0" encoding="utf-8"?>
<p:tagLst xmlns:p="http://schemas.openxmlformats.org/presentationml/2006/main">
  <p:tag name="AS_UNIQUEID" val="4160"/>
  <p:tag name="KSO_WM_BEAUTIFY_FLAG" val=""/>
</p:tagLst>
</file>

<file path=ppt/tags/tag340.xml><?xml version="1.0" encoding="utf-8"?>
<p:tagLst xmlns:p="http://schemas.openxmlformats.org/presentationml/2006/main">
  <p:tag name="KSO_WM_BEAUTIFY_FLAG" val="#wm#"/>
  <p:tag name="KSO_WM_SLIDE_ID" val="diagram20201101_1"/>
  <p:tag name="KSO_WM_SLIDE_INDEX" val="1"/>
  <p:tag name="KSO_WM_SLIDE_ITEM_CNT" val="0"/>
  <p:tag name="KSO_WM_SLIDE_LAYOUT" val="a_f_h"/>
  <p:tag name="KSO_WM_SLIDE_LAYOUT_CNT" val="1_1_2"/>
  <p:tag name="KSO_WM_SLIDE_POSITION" val="43.8369*-0.214961"/>
  <p:tag name="KSO_WM_SLIDE_SIZE" val="453.304*540.59"/>
  <p:tag name="KSO_WM_SLIDE_SUBTYPE" val="picTxt"/>
  <p:tag name="KSO_WM_SLIDE_TYPE" val="text"/>
  <p:tag name="KSO_WM_SPECIAL_SOURCE" val="bdnull"/>
  <p:tag name="KSO_WM_TAG_VERSION" val="1.0"/>
  <p:tag name="KSO_WM_TEMPLATE_CATEGORY" val="diagram"/>
  <p:tag name="KSO_WM_TEMPLATE_INDEX" val="20201101"/>
  <p:tag name="KSO_WM_TEMPLATE_SUBCATEGORY" val="0"/>
  <p:tag name="KSO_WM_TEMPLATE_THUMBS_INDEX" val="1"/>
  <p:tag name="KSO_WM_UNIT_SHOW_EDIT_AREA_INDICATION" val="1"/>
</p:tagLst>
</file>

<file path=ppt/tags/tag341.xml><?xml version="1.0" encoding="utf-8"?>
<p:tagLst xmlns:p="http://schemas.openxmlformats.org/presentationml/2006/main">
  <p:tag name="AS_UNIQUEID" val="4213"/>
</p:tagLst>
</file>

<file path=ppt/tags/tag342.xml><?xml version="1.0" encoding="utf-8"?>
<p:tagLst xmlns:p="http://schemas.openxmlformats.org/presentationml/2006/main">
  <p:tag name="AS_UNIQUEID" val="3384"/>
  <p:tag name="KSO_WM_UNIT_TEXTBOXSTYLE_GUID" val="{64265279-cae9-4ec4-b529-77d7e92614b2}"/>
</p:tagLst>
</file>

<file path=ppt/tags/tag343.xml><?xml version="1.0" encoding="utf-8"?>
<p:tagLst xmlns:p="http://schemas.openxmlformats.org/presentationml/2006/main">
  <p:tag name="AS_UNIQUEID" val="3385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1"/>
  <p:tag name="KSO_WM_UNIT_INDEX" val="1"/>
  <p:tag name="KSO_WM_UNIT_LAYERLEVEL" val="1"/>
  <p:tag name="KSO_WM_UNIT_TEXTBOXSTYLE_ADJUSTHEIGTH" val="100_20.3"/>
  <p:tag name="KSO_WM_UNIT_TEXTBOXSTYLE_ADJUSTLEFT" val="0_-6.400002"/>
  <p:tag name="KSO_WM_UNIT_TEXTBOXSTYLE_ADJUSTTOP" val="0_-2.2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44.xml><?xml version="1.0" encoding="utf-8"?>
<p:tagLst xmlns:p="http://schemas.openxmlformats.org/presentationml/2006/main">
  <p:tag name="AS_UNIQUEID" val="3386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2"/>
  <p:tag name="KSO_WM_UNIT_INDEX" val="2"/>
  <p:tag name="KSO_WM_UNIT_LAYERLEVEL" val="1"/>
  <p:tag name="KSO_WM_UNIT_TEXTBOXSTYLE_ADJUSTHEIGTH" val="100_20.3"/>
  <p:tag name="KSO_WM_UNIT_TEXTBOXSTYLE_ADJUSTLEFT" val="0_-12.65"/>
  <p:tag name="KSO_WM_UNIT_TEXTBOXSTYLE_ADJUSTTOP" val="0_-10.1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45.xml><?xml version="1.0" encoding="utf-8"?>
<p:tagLst xmlns:p="http://schemas.openxmlformats.org/presentationml/2006/main">
  <p:tag name="AS_UNIQUEID" val="3387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a*1"/>
  <p:tag name="KSO_WM_UNIT_INDEX" val="1"/>
  <p:tag name="KSO_WM_UNIT_ISCONTENTSTITLE" val="0"/>
  <p:tag name="KSO_WM_UNIT_LAYERLEVEL" val="1"/>
  <p:tag name="KSO_WM_UNIT_NOCLEAR" val="0"/>
  <p:tag name="KSO_WM_UNIT_PRESET_TEXT" val="单击此处输入正文标题内容"/>
  <p:tag name="KSO_WM_UNIT_TEXTBOXSTYLE_GUID" val="{64265279-cae9-4ec4-b529-77d7e92614b2}"/>
  <p:tag name="KSO_WM_UNIT_TEXTBOXSTYLE_SHAPETYPE" val="0"/>
  <p:tag name="KSO_WM_UNIT_TEXTBOXSTYLE_TEMPLATEID" val="3131207"/>
  <p:tag name="KSO_WM_UNIT_TEXTBOXSTYLE_TEMPLATETYPE" val="1"/>
  <p:tag name="KSO_WM_UNIT_TEXTBOXSTYLE_TYPE" val="3"/>
  <p:tag name="KSO_WM_UNIT_TYPE" val="a"/>
  <p:tag name="KSO_WM_UNIT_VALUE" val="13"/>
</p:tagLst>
</file>

<file path=ppt/tags/tag346.xml><?xml version="1.0" encoding="utf-8"?>
<p:tagLst xmlns:p="http://schemas.openxmlformats.org/presentationml/2006/main">
  <p:tag name="AS_UNIQUEID" val="3783"/>
</p:tagLst>
</file>

<file path=ppt/tags/tag347.xml><?xml version="1.0" encoding="utf-8"?>
<p:tagLst xmlns:p="http://schemas.openxmlformats.org/presentationml/2006/main">
  <p:tag name="AS_UNIQUEID" val="4162"/>
  <p:tag name="KSO_WM_BEAUTIFY_FLAG" val=""/>
</p:tagLst>
</file>

<file path=ppt/tags/tag348.xml><?xml version="1.0" encoding="utf-8"?>
<p:tagLst xmlns:p="http://schemas.openxmlformats.org/presentationml/2006/main">
  <p:tag name="KSO_WM_BEAUTIFY_FLAG" val="#wm#"/>
  <p:tag name="KSO_WM_SLIDE_ID" val="diagram20201101_1"/>
  <p:tag name="KSO_WM_SLIDE_INDEX" val="1"/>
  <p:tag name="KSO_WM_SLIDE_ITEM_CNT" val="0"/>
  <p:tag name="KSO_WM_SLIDE_LAYOUT" val="a_f_h"/>
  <p:tag name="KSO_WM_SLIDE_LAYOUT_CNT" val="1_1_2"/>
  <p:tag name="KSO_WM_SLIDE_POSITION" val="43.8369*-0.214961"/>
  <p:tag name="KSO_WM_SLIDE_SIZE" val="453.304*540.59"/>
  <p:tag name="KSO_WM_SLIDE_SUBTYPE" val="picTxt"/>
  <p:tag name="KSO_WM_SLIDE_TYPE" val="text"/>
  <p:tag name="KSO_WM_SPECIAL_SOURCE" val="bdnull"/>
  <p:tag name="KSO_WM_TAG_VERSION" val="1.0"/>
  <p:tag name="KSO_WM_TEMPLATE_CATEGORY" val="diagram"/>
  <p:tag name="KSO_WM_TEMPLATE_INDEX" val="20201101"/>
  <p:tag name="KSO_WM_TEMPLATE_SUBCATEGORY" val="0"/>
  <p:tag name="KSO_WM_TEMPLATE_THUMBS_INDEX" val="1"/>
  <p:tag name="KSO_WM_UNIT_SHOW_EDIT_AREA_INDICATION" val="1"/>
</p:tagLst>
</file>

<file path=ppt/tags/tag349.xml><?xml version="1.0" encoding="utf-8"?>
<p:tagLst xmlns:p="http://schemas.openxmlformats.org/presentationml/2006/main">
  <p:tag name="AS_UNIQUEID" val="4214"/>
</p:tagLst>
</file>

<file path=ppt/tags/tag350.xml><?xml version="1.0" encoding="utf-8"?>
<p:tagLst xmlns:p="http://schemas.openxmlformats.org/presentationml/2006/main">
  <p:tag name="AS_UNIQUEID" val="3384"/>
  <p:tag name="KSO_WM_UNIT_TEXTBOXSTYLE_GUID" val="{64265279-cae9-4ec4-b529-77d7e92614b2}"/>
</p:tagLst>
</file>

<file path=ppt/tags/tag351.xml><?xml version="1.0" encoding="utf-8"?>
<p:tagLst xmlns:p="http://schemas.openxmlformats.org/presentationml/2006/main">
  <p:tag name="AS_UNIQUEID" val="3385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1"/>
  <p:tag name="KSO_WM_UNIT_INDEX" val="1"/>
  <p:tag name="KSO_WM_UNIT_LAYERLEVEL" val="1"/>
  <p:tag name="KSO_WM_UNIT_TEXTBOXSTYLE_ADJUSTHEIGTH" val="100_20.3"/>
  <p:tag name="KSO_WM_UNIT_TEXTBOXSTYLE_ADJUSTLEFT" val="0_-6.400002"/>
  <p:tag name="KSO_WM_UNIT_TEXTBOXSTYLE_ADJUSTTOP" val="0_-2.2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52.xml><?xml version="1.0" encoding="utf-8"?>
<p:tagLst xmlns:p="http://schemas.openxmlformats.org/presentationml/2006/main">
  <p:tag name="AS_UNIQUEID" val="3386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2"/>
  <p:tag name="KSO_WM_UNIT_INDEX" val="2"/>
  <p:tag name="KSO_WM_UNIT_LAYERLEVEL" val="1"/>
  <p:tag name="KSO_WM_UNIT_TEXTBOXSTYLE_ADJUSTHEIGTH" val="100_20.3"/>
  <p:tag name="KSO_WM_UNIT_TEXTBOXSTYLE_ADJUSTLEFT" val="0_-12.65"/>
  <p:tag name="KSO_WM_UNIT_TEXTBOXSTYLE_ADJUSTTOP" val="0_-10.1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53.xml><?xml version="1.0" encoding="utf-8"?>
<p:tagLst xmlns:p="http://schemas.openxmlformats.org/presentationml/2006/main">
  <p:tag name="AS_UNIQUEID" val="3387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a*1"/>
  <p:tag name="KSO_WM_UNIT_INDEX" val="1"/>
  <p:tag name="KSO_WM_UNIT_ISCONTENTSTITLE" val="0"/>
  <p:tag name="KSO_WM_UNIT_LAYERLEVEL" val="1"/>
  <p:tag name="KSO_WM_UNIT_NOCLEAR" val="0"/>
  <p:tag name="KSO_WM_UNIT_PRESET_TEXT" val="单击此处输入正文标题内容"/>
  <p:tag name="KSO_WM_UNIT_TEXTBOXSTYLE_GUID" val="{64265279-cae9-4ec4-b529-77d7e92614b2}"/>
  <p:tag name="KSO_WM_UNIT_TEXTBOXSTYLE_SHAPETYPE" val="0"/>
  <p:tag name="KSO_WM_UNIT_TEXTBOXSTYLE_TEMPLATEID" val="3131207"/>
  <p:tag name="KSO_WM_UNIT_TEXTBOXSTYLE_TEMPLATETYPE" val="1"/>
  <p:tag name="KSO_WM_UNIT_TEXTBOXSTYLE_TYPE" val="3"/>
  <p:tag name="KSO_WM_UNIT_TYPE" val="a"/>
  <p:tag name="KSO_WM_UNIT_VALUE" val="13"/>
</p:tagLst>
</file>

<file path=ppt/tags/tag354.xml><?xml version="1.0" encoding="utf-8"?>
<p:tagLst xmlns:p="http://schemas.openxmlformats.org/presentationml/2006/main">
  <p:tag name="AS_UNIQUEID" val="3783"/>
</p:tagLst>
</file>

<file path=ppt/tags/tag355.xml><?xml version="1.0" encoding="utf-8"?>
<p:tagLst xmlns:p="http://schemas.openxmlformats.org/presentationml/2006/main">
  <p:tag name="AS_UNIQUEID" val="4164"/>
  <p:tag name="KSO_WM_BEAUTIFY_FLAG" val=""/>
</p:tagLst>
</file>

<file path=ppt/tags/tag356.xml><?xml version="1.0" encoding="utf-8"?>
<p:tagLst xmlns:p="http://schemas.openxmlformats.org/presentationml/2006/main">
  <p:tag name="KSO_WM_BEAUTIFY_FLAG" val="#wm#"/>
  <p:tag name="KSO_WM_SLIDE_ID" val="diagram20201101_1"/>
  <p:tag name="KSO_WM_SLIDE_INDEX" val="1"/>
  <p:tag name="KSO_WM_SLIDE_ITEM_CNT" val="0"/>
  <p:tag name="KSO_WM_SLIDE_LAYOUT" val="a_f_h"/>
  <p:tag name="KSO_WM_SLIDE_LAYOUT_CNT" val="1_1_2"/>
  <p:tag name="KSO_WM_SLIDE_POSITION" val="43.8369*-0.214961"/>
  <p:tag name="KSO_WM_SLIDE_SIZE" val="453.304*540.59"/>
  <p:tag name="KSO_WM_SLIDE_SUBTYPE" val="picTxt"/>
  <p:tag name="KSO_WM_SLIDE_TYPE" val="text"/>
  <p:tag name="KSO_WM_SPECIAL_SOURCE" val="bdnull"/>
  <p:tag name="KSO_WM_TAG_VERSION" val="1.0"/>
  <p:tag name="KSO_WM_TEMPLATE_CATEGORY" val="diagram"/>
  <p:tag name="KSO_WM_TEMPLATE_INDEX" val="20201101"/>
  <p:tag name="KSO_WM_TEMPLATE_SUBCATEGORY" val="0"/>
  <p:tag name="KSO_WM_TEMPLATE_THUMBS_INDEX" val="1"/>
  <p:tag name="KSO_WM_UNIT_SHOW_EDIT_AREA_INDICATION" val="1"/>
</p:tagLst>
</file>

<file path=ppt/tags/tag357.xml><?xml version="1.0" encoding="utf-8"?>
<p:tagLst xmlns:p="http://schemas.openxmlformats.org/presentationml/2006/main">
  <p:tag name="AS_UNIQUEID" val="4215"/>
</p:tagLst>
</file>

<file path=ppt/tags/tag358.xml><?xml version="1.0" encoding="utf-8"?>
<p:tagLst xmlns:p="http://schemas.openxmlformats.org/presentationml/2006/main">
  <p:tag name="AS_UNIQUEID" val="3384"/>
  <p:tag name="KSO_WM_UNIT_TEXTBOXSTYLE_GUID" val="{64265279-cae9-4ec4-b529-77d7e92614b2}"/>
</p:tagLst>
</file>

<file path=ppt/tags/tag359.xml><?xml version="1.0" encoding="utf-8"?>
<p:tagLst xmlns:p="http://schemas.openxmlformats.org/presentationml/2006/main">
  <p:tag name="AS_UNIQUEID" val="3385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1"/>
  <p:tag name="KSO_WM_UNIT_INDEX" val="1"/>
  <p:tag name="KSO_WM_UNIT_LAYERLEVEL" val="1"/>
  <p:tag name="KSO_WM_UNIT_TEXTBOXSTYLE_ADJUSTHEIGTH" val="100_20.3"/>
  <p:tag name="KSO_WM_UNIT_TEXTBOXSTYLE_ADJUSTLEFT" val="0_-6.400002"/>
  <p:tag name="KSO_WM_UNIT_TEXTBOXSTYLE_ADJUSTTOP" val="0_-2.2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60.xml><?xml version="1.0" encoding="utf-8"?>
<p:tagLst xmlns:p="http://schemas.openxmlformats.org/presentationml/2006/main">
  <p:tag name="AS_UNIQUEID" val="3386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i*2"/>
  <p:tag name="KSO_WM_UNIT_INDEX" val="2"/>
  <p:tag name="KSO_WM_UNIT_LAYERLEVEL" val="1"/>
  <p:tag name="KSO_WM_UNIT_TEXTBOXSTYLE_ADJUSTHEIGTH" val="100_20.3"/>
  <p:tag name="KSO_WM_UNIT_TEXTBOXSTYLE_ADJUSTLEFT" val="0_-12.65"/>
  <p:tag name="KSO_WM_UNIT_TEXTBOXSTYLE_ADJUSTTOP" val="0_-10.15"/>
  <p:tag name="KSO_WM_UNIT_TEXTBOXSTYLE_ADJUSTWIDTH" val="100_25.35001"/>
  <p:tag name="KSO_WM_UNIT_TEXTBOXSTYLE_GUID" val="{64265279-cae9-4ec4-b529-77d7e92614b2}"/>
  <p:tag name="KSO_WM_UNIT_TEXTBOXSTYLE_SHAPETYPE" val="1"/>
  <p:tag name="KSO_WM_UNIT_TYPE" val="i"/>
</p:tagLst>
</file>

<file path=ppt/tags/tag361.xml><?xml version="1.0" encoding="utf-8"?>
<p:tagLst xmlns:p="http://schemas.openxmlformats.org/presentationml/2006/main">
  <p:tag name="AS_UNIQUEID" val="3387"/>
  <p:tag name="KSO_WM_BEAUTIFY_FLAG" val="#wm#"/>
  <p:tag name="KSO_WM_TAG_VERSION" val="1.0"/>
  <p:tag name="KSO_WM_TEMPLATE_CATEGORY" val="mixed"/>
  <p:tag name="KSO_WM_TEMPLATE_INDEX" val="20201883"/>
  <p:tag name="KSO_WM_UNIT_COMPATIBLE" val="0"/>
  <p:tag name="KSO_WM_UNIT_DIAGRAM_ISNUMVISUAL" val="0"/>
  <p:tag name="KSO_WM_UNIT_DIAGRAM_ISREFERUNIT" val="0"/>
  <p:tag name="KSO_WM_UNIT_HIGHLIGHT" val="0"/>
  <p:tag name="KSO_WM_UNIT_ID" val="mixed20201883_153*a*1"/>
  <p:tag name="KSO_WM_UNIT_INDEX" val="1"/>
  <p:tag name="KSO_WM_UNIT_ISCONTENTSTITLE" val="0"/>
  <p:tag name="KSO_WM_UNIT_LAYERLEVEL" val="1"/>
  <p:tag name="KSO_WM_UNIT_NOCLEAR" val="0"/>
  <p:tag name="KSO_WM_UNIT_PRESET_TEXT" val="单击此处输入正文标题内容"/>
  <p:tag name="KSO_WM_UNIT_TEXTBOXSTYLE_GUID" val="{64265279-cae9-4ec4-b529-77d7e92614b2}"/>
  <p:tag name="KSO_WM_UNIT_TEXTBOXSTYLE_SHAPETYPE" val="0"/>
  <p:tag name="KSO_WM_UNIT_TEXTBOXSTYLE_TEMPLATEID" val="3131207"/>
  <p:tag name="KSO_WM_UNIT_TEXTBOXSTYLE_TEMPLATETYPE" val="1"/>
  <p:tag name="KSO_WM_UNIT_TEXTBOXSTYLE_TYPE" val="3"/>
  <p:tag name="KSO_WM_UNIT_TYPE" val="a"/>
  <p:tag name="KSO_WM_UNIT_VALUE" val="13"/>
</p:tagLst>
</file>

<file path=ppt/tags/tag362.xml><?xml version="1.0" encoding="utf-8"?>
<p:tagLst xmlns:p="http://schemas.openxmlformats.org/presentationml/2006/main">
  <p:tag name="AS_UNIQUEID" val="3783"/>
</p:tagLst>
</file>

<file path=ppt/tags/tag363.xml><?xml version="1.0" encoding="utf-8"?>
<p:tagLst xmlns:p="http://schemas.openxmlformats.org/presentationml/2006/main">
  <p:tag name="AS_UNIQUEID" val="4166"/>
  <p:tag name="KSO_WM_BEAUTIFY_FLAG" val=""/>
</p:tagLst>
</file>

<file path=ppt/tags/tag364.xml><?xml version="1.0" encoding="utf-8"?>
<p:tagLst xmlns:p="http://schemas.openxmlformats.org/presentationml/2006/main">
  <p:tag name="KSO_WM_BEAUTIFY_FLAG" val="#wm#"/>
  <p:tag name="KSO_WM_SLIDE_ID" val="diagram20201101_1"/>
  <p:tag name="KSO_WM_SLIDE_INDEX" val="1"/>
  <p:tag name="KSO_WM_SLIDE_ITEM_CNT" val="0"/>
  <p:tag name="KSO_WM_SLIDE_LAYOUT" val="a_f_h"/>
  <p:tag name="KSO_WM_SLIDE_LAYOUT_CNT" val="1_1_2"/>
  <p:tag name="KSO_WM_SLIDE_POSITION" val="43.8369*-0.214961"/>
  <p:tag name="KSO_WM_SLIDE_SIZE" val="453.304*540.59"/>
  <p:tag name="KSO_WM_SLIDE_SUBTYPE" val="picTxt"/>
  <p:tag name="KSO_WM_SLIDE_TYPE" val="text"/>
  <p:tag name="KSO_WM_SPECIAL_SOURCE" val="bdnull"/>
  <p:tag name="KSO_WM_TAG_VERSION" val="1.0"/>
  <p:tag name="KSO_WM_TEMPLATE_CATEGORY" val="diagram"/>
  <p:tag name="KSO_WM_TEMPLATE_INDEX" val="20201101"/>
  <p:tag name="KSO_WM_TEMPLATE_SUBCATEGORY" val="0"/>
  <p:tag name="KSO_WM_TEMPLATE_THUMBS_INDEX" val="1"/>
  <p:tag name="KSO_WM_UNIT_SHOW_EDIT_AREA_INDICATION" val="1"/>
</p:tagLst>
</file>

<file path=ppt/tags/tag365.xml><?xml version="1.0" encoding="utf-8"?>
<p:tagLst xmlns:p="http://schemas.openxmlformats.org/presentationml/2006/main">
  <p:tag name="AS_UNIQUEID" val="4291"/>
</p:tagLst>
</file>

<file path=ppt/tags/tag366.xml><?xml version="1.0" encoding="utf-8"?>
<p:tagLst xmlns:p="http://schemas.openxmlformats.org/presentationml/2006/main">
  <p:tag name="AS_UNIQUEID" val="4292"/>
</p:tagLst>
</file>

<file path=ppt/tags/tag3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826C4A"/>
      </a:accent1>
      <a:accent2>
        <a:srgbClr val="5FCACB"/>
      </a:accent2>
      <a:accent3>
        <a:srgbClr val="A0BF0D"/>
      </a:accent3>
      <a:accent4>
        <a:srgbClr val="FDB900"/>
      </a:accent4>
      <a:accent5>
        <a:srgbClr val="319095"/>
      </a:accent5>
      <a:accent6>
        <a:srgbClr val="F5841C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5">
      <vt:lpstr>Arial</vt:lpstr>
      <vt:lpstr>Calibri</vt:lpstr>
      <vt:lpstr>Calibri Light</vt:lpstr>
      <vt:lpstr>宋体</vt:lpstr>
      <vt:lpstr>微软雅黑</vt:lpstr>
      <vt:lpstr>Times New Roman</vt:lpstr>
      <vt:lpstr>汉仪文黑-55简</vt:lpstr>
      <vt:lpstr>汉仪中黑S</vt:lpstr>
      <vt:lpstr>PT Sans Caption</vt:lpstr>
      <vt:lpstr>PT Sans</vt:lpstr>
      <vt:lpstr>Wingdings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2024-09-06T19:52:16.447</cp:lastPrinted>
  <dcterms:created xsi:type="dcterms:W3CDTF">2024-09-06T11:52:16Z</dcterms:created>
  <dcterms:modified xsi:type="dcterms:W3CDTF">2024-09-06T11:52:18Z</dcterms:modified>
</cp:coreProperties>
</file>