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940134-6E28-46B8-9FAC-52266B6DF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78591D-0BA6-4F0B-871D-540F1965F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F30A34-BD80-485D-8D22-094776E45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7275D9-BC5C-4A71-8558-A1F011B4C9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098FA1-6860-4394-B08A-17BE235B66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107378-536C-4D08-AFC2-E570B87D12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B12BC3-118F-4215-8127-ACB8137D08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898246-5B0D-4A57-B846-F9E2041C73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11F725-414E-43D2-96D7-5A9AEFBB4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C726E6-497E-486C-AD81-CBE12B8EC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C859B-F4ED-4B20-8AEB-3D5F8801E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27051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执行器的种类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执行器概述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电动执行器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气动执行器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液压执行器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其他类型执行器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执行器概述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45" r="1704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390" r="253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执行器是自动化系统中用于接收控制信号并转换成机械运动的装置。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执行器在控制系统中起着将控制信号转换成实际动作的作用，从而实现生产过程的自动化。</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气动执行器</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利用压缩气体驱动，具有结构简单、可靠性高和防爆性能好的优点。适用于需要高安全性、防爆要求和低成本的应用场景。</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电动执行器</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通过电机驱动，具有快速响应、高精度和易于远程控制的特点。适用于需要大推力或高精度的应用场景。</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液压执行器</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利用液压油驱动，具有推力大、响应速度快和易于实现大范围调节的特点。适用于需要大推力和高响应速度的应用场景。</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伺服执行器</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通过伺服电机驱动，具有高精度、快速响应和稳定性好的特点，适用于需要高精度控制的应用场景。</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步进执行器</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通过步进电机驱动，可以实现精确的位置控制和定位，适用于需要高精度定位的应用场景。</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执行器的种类与特点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31402" r="3140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执行器将控制信号转换成机械运动，实现自动化系统的控制目标。</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实现控制信号的转换</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通过自动化控制，执行器能够快速、准确地完成生产过程中的各种动作，提高生产效率。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提高生产效率</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执行器的精确控制能够减少生产过程中的误差，提高产品质量。</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提高产品质量</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执行器替代了人工操作，降低了工人的劳动强度，改善了工作环境。</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降低劳动强度</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执行器在自动化系统中的作用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电动执行器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利用直流电源驱动的电动执行器，具有稳定的输出扭矩和速度控制性能。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直流电动执行器通过改变电机的输入电压或电流来控制输出扭矩和旋转速度，具有较稳定的控制性能和较高的输出扭矩。它广泛应用于需要精确控制和较高转矩的场合，如阀门控制、自动化生产线等。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直流电动执行器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利用交流电源驱动的电动执行器，具有较高的效率和可靠性。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交流电动执行器通过交流电机驱动，具有较高的效率和可靠性，同时能够承受较大的工作负载。它通常应用于需要较大输出功率和较长使用寿命的场合，如大型风机和泵的控制等。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交流电动执行器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通过控制步进电机实现精确位置控制的电动执行器。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步进电动执行器利用步进电机作为驱动元件，能够实现精确的位置控制。它广泛应用于需要高精度定位的场合，如数控机床、机器人等。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步进电动执行器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具有高精度和高动态响应性能的电动执行器。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伺服电动执行器采用伺服电机作为驱动元件，具有高精度和高动态响应性能，能够实现快速而精确的位置和速度控制。它广泛应用于需要高精度和高动态性能的场合，如自动控制系统、精密机械等。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伺服电动执行器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气动执行器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气动薄膜执行器主要由薄膜、弹簧和阀杆等部件组成，结构简单紧凑，易于维护和安装。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结构简单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292" r="10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动作稳定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适用范围广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75" b="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由于其结构特点，气动薄膜执行器具有稳定的动作特性，能够实现精确的控制和调节。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气动薄膜执行器适用于各种工业控制和流体控制场合，如气体、液体和蒸汽等。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气动薄膜执行器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https://d.book118.com/758127051036006033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2024-09-11T04:17:31.145</cp:lastPrinted>
  <dcterms:created xsi:type="dcterms:W3CDTF">2024-09-10T20:17:31Z</dcterms:created>
  <dcterms:modified xsi:type="dcterms:W3CDTF">2024-09-10T20:17:32Z</dcterms:modified>
</cp:coreProperties>
</file>