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D8963-CFCD-4740-AF60-049850373CDF}" type="datetimeFigureOut">
              <a:rPr lang="zh-CN" altLang="en-US" smtClean="0"/>
              <a:t>2023/8/22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6FDB6-6D2B-46C1-9FA1-D82906A37C3A}"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800" kern="100">
                <a:solidFill>
                  <a:srgbClr val="333333"/>
                </a:solidFill>
                <a:effectLst/>
                <a:ea typeface="仿宋" panose="02010609060101010101" pitchFamily="49" charset="-122"/>
                <a:cs typeface="仿宋" panose="02010609060101010101" pitchFamily="49" charset="-122"/>
              </a:rPr>
              <a:t>教师导入：各位同学大家好，欢迎来到心理课堂，开始上课之前，我们先来活动一下身体，请全体同学起立，跟着老师的节奏一起拍动身体。</a:t>
            </a:r>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4</a:t>
            </a:fld>
            <a:endParaRPr lang="zh-CN" altLang="en-US"/>
          </a:p>
        </p:txBody>
      </p:sp>
    </p:spTree>
    <p:extLst>
      <p:ext uri="{BB962C8B-B14F-4D97-AF65-F5344CB8AC3E}">
        <p14:creationId xmlns:p14="http://schemas.microsoft.com/office/powerpoint/2010/main" val="2550414270"/>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zh-CN" altLang="en-US"/>
              <a:t>教师小结：看来同学们对自己身体的保护意识都很强烈，现在我们已经上了六年级，开始迈入青春期，身体开始发育，有些敏感部位要重点保护！那应该怎么保护我们自身呢？今天我们就一起来聊聊自我保护的方法。</a:t>
            </a:r>
          </a:p>
        </p:txBody>
      </p:sp>
      <p:sp>
        <p:nvSpPr>
          <p:cNvPr id="4" name="灯片编号占位符 3"/>
          <p:cNvSpPr>
            <a:spLocks noGrp="1"/>
          </p:cNvSpPr>
          <p:nvPr>
            <p:ph type="sldNum" sz="quarter" idx="5"/>
          </p:nvPr>
        </p:nvSpPr>
        <p:spPr/>
        <p:txBody>
          <a:bodyPr/>
          <a:lstStyle/>
          <a:p>
            <a:fld id="{E9E6FDB6-6D2B-46C1-9FA1-D82906A37C3A}" type="slidenum">
              <a:rPr lang="zh-CN" altLang="en-US" smtClean="0"/>
              <a:t>5</a:t>
            </a:fld>
            <a:endParaRPr lang="zh-CN" altLang="en-US"/>
          </a:p>
        </p:txBody>
      </p:sp>
    </p:spTree>
    <p:extLst>
      <p:ext uri="{BB962C8B-B14F-4D97-AF65-F5344CB8AC3E}">
        <p14:creationId xmlns:p14="http://schemas.microsoft.com/office/powerpoint/2010/main" val="174730687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9</a:t>
            </a:fld>
            <a:endParaRPr lang="zh-CN" altLang="en-US"/>
          </a:p>
        </p:txBody>
      </p:sp>
    </p:spTree>
    <p:extLst>
      <p:ext uri="{BB962C8B-B14F-4D97-AF65-F5344CB8AC3E}">
        <p14:creationId xmlns:p14="http://schemas.microsoft.com/office/powerpoint/2010/main" val="739156874"/>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800" kern="100">
                <a:solidFill>
                  <a:srgbClr val="333333"/>
                </a:solidFill>
                <a:effectLst/>
                <a:ea typeface="仿宋" panose="02010609060101010101" pitchFamily="49" charset="-122"/>
                <a:cs typeface="仿宋" panose="02010609060101010101" pitchFamily="49" charset="-122"/>
              </a:rPr>
              <a:t>教师总结：同学们提出的建议都非常合理，大家不要小看这些知识，危险一旦出现，这些自救方法就是我们的救命稻草！现在老师将你们每个小组的自护手册装订在一起，这本自护手册就是我们班同学共同创作的，希望大家好好保存，学以致用！老师也将这些场景下的自救方法编成一首顺口溜帮助同学们加深记忆：遇到火灾捂口鼻，触碰电源保干燥，路上行走看车辆，游泳要有大人陪，地震护头躲桌底，盗贼进屋不张扬。</a:t>
            </a:r>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10</a:t>
            </a:fld>
            <a:endParaRPr lang="zh-CN" altLang="en-US"/>
          </a:p>
        </p:txBody>
      </p:sp>
    </p:spTree>
    <p:extLst>
      <p:ext uri="{BB962C8B-B14F-4D97-AF65-F5344CB8AC3E}">
        <p14:creationId xmlns:p14="http://schemas.microsoft.com/office/powerpoint/2010/main" val="2143532289"/>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5088EE-0944-4F85-95F2-F9E782654A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28F126-BCBA-41B0-95BD-73E2B204D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F1828F-A2F7-45CE-8558-997190D12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603F55-FE8D-44F0-9A20-BEF781C8E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587F38-5484-44CE-BAA1-A1E316ADA0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072982-8B05-4F45-BBCC-762FE930EB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13B6D7-C683-4537-89B2-81D2AC6CD7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9E633-B5BF-499E-AE4D-5FA8B84BD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0A9B14-CE1D-4F78-AB07-EBDF1978E3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A2D3A7-FA8B-4F5D-9888-A15AEA058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E2543B-2C98-492C-A0EE-2EDC6EF31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userDrawn="1">
  <p:cSld name="标题幻灯片">
    <p:spTree>
      <p:nvGrpSpPr>
        <p:cNvPr id="1" name=""/>
        <p:cNvGrpSpPr/>
        <p:nvPr/>
      </p:nvGrpSpPr>
      <p:grpSpPr>
        <a:xfrm>
          <a:off x="0" y="0"/>
          <a:ext cx="0" cy="0"/>
        </a:xfrm>
      </p:grpSpPr>
      <p:grpSp>
        <p:nvGrpSpPr>
          <p:cNvPr id="19" name="组合 18"/>
          <p:cNvGrpSpPr/>
          <p:nvPr userDrawn="1"/>
        </p:nvGrpSpPr>
        <p:grpSpPr>
          <a:xfrm>
            <a:off x="3176" y="523875"/>
            <a:ext cx="12188825" cy="6335713"/>
            <a:chOff x="3176" y="523875"/>
            <a:chExt cx="12188825" cy="6335713"/>
          </a:xfrm>
        </p:grpSpPr>
        <p:sp>
          <p:nvSpPr>
            <p:cNvPr id="7" name="Freeform 7"/>
            <p:cNvSpPr/>
            <p:nvPr userDrawn="1"/>
          </p:nvSpPr>
          <p:spPr bwMode="auto">
            <a:xfrm>
              <a:off x="3176" y="3371850"/>
              <a:ext cx="1020763" cy="3487738"/>
            </a:xfrm>
            <a:custGeom>
              <a:gdLst>
                <a:gd name="T0" fmla="*/ 0 w 643"/>
                <a:gd name="T1" fmla="*/ 0 h 2197"/>
                <a:gd name="T2" fmla="*/ 0 w 643"/>
                <a:gd name="T3" fmla="*/ 2197 h 2197"/>
                <a:gd name="T4" fmla="*/ 643 w 643"/>
                <a:gd name="T5" fmla="*/ 2197 h 2197"/>
                <a:gd name="T6" fmla="*/ 0 w 643"/>
                <a:gd name="T7" fmla="*/ 0 h 2197"/>
              </a:gdLst>
              <a:cxnLst>
                <a:cxn ang="0">
                  <a:pos x="T0" y="T1"/>
                </a:cxn>
                <a:cxn ang="0">
                  <a:pos x="T2" y="T3"/>
                </a:cxn>
                <a:cxn ang="0">
                  <a:pos x="T4" y="T5"/>
                </a:cxn>
                <a:cxn ang="0">
                  <a:pos x="T6" y="T7"/>
                </a:cxn>
              </a:cxnLst>
              <a:rect l="0" t="0" r="r" b="b"/>
              <a:pathLst>
                <a:path w="643" h="2197">
                  <a:moveTo>
                    <a:pt x="0" y="0"/>
                  </a:moveTo>
                  <a:lnTo>
                    <a:pt x="0" y="2197"/>
                  </a:lnTo>
                  <a:lnTo>
                    <a:pt x="643" y="2197"/>
                  </a:lnTo>
                  <a:lnTo>
                    <a:pt x="0" y="0"/>
                  </a:lnTo>
                  <a:close/>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p:cNvSpPr/>
            <p:nvPr userDrawn="1"/>
          </p:nvSpPr>
          <p:spPr bwMode="auto">
            <a:xfrm>
              <a:off x="3176" y="3371850"/>
              <a:ext cx="1020763" cy="3487738"/>
            </a:xfrm>
            <a:custGeom>
              <a:gdLst>
                <a:gd name="T0" fmla="*/ 0 w 643"/>
                <a:gd name="T1" fmla="*/ 0 h 2197"/>
                <a:gd name="T2" fmla="*/ 0 w 643"/>
                <a:gd name="T3" fmla="*/ 2197 h 2197"/>
                <a:gd name="T4" fmla="*/ 643 w 643"/>
                <a:gd name="T5" fmla="*/ 2197 h 2197"/>
                <a:gd name="T6" fmla="*/ 0 w 643"/>
                <a:gd name="T7" fmla="*/ 0 h 2197"/>
              </a:gdLst>
              <a:cxnLst>
                <a:cxn ang="0">
                  <a:pos x="T0" y="T1"/>
                </a:cxn>
                <a:cxn ang="0">
                  <a:pos x="T2" y="T3"/>
                </a:cxn>
                <a:cxn ang="0">
                  <a:pos x="T4" y="T5"/>
                </a:cxn>
                <a:cxn ang="0">
                  <a:pos x="T6" y="T7"/>
                </a:cxn>
              </a:cxnLst>
              <a:rect l="0" t="0" r="r" b="b"/>
              <a:pathLst>
                <a:path w="643" h="2197">
                  <a:moveTo>
                    <a:pt x="0" y="0"/>
                  </a:moveTo>
                  <a:lnTo>
                    <a:pt x="0" y="2197"/>
                  </a:lnTo>
                  <a:lnTo>
                    <a:pt x="643" y="219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9"/>
            <p:cNvSpPr/>
            <p:nvPr userDrawn="1"/>
          </p:nvSpPr>
          <p:spPr bwMode="auto">
            <a:xfrm>
              <a:off x="9642476" y="523875"/>
              <a:ext cx="2549525" cy="6335713"/>
            </a:xfrm>
            <a:custGeom>
              <a:gdLst>
                <a:gd name="T0" fmla="*/ 1049 w 1606"/>
                <a:gd name="T1" fmla="*/ 0 h 3991"/>
                <a:gd name="T2" fmla="*/ 0 w 1606"/>
                <a:gd name="T3" fmla="*/ 0 h 3991"/>
                <a:gd name="T4" fmla="*/ 1167 w 1606"/>
                <a:gd name="T5" fmla="*/ 3991 h 3991"/>
                <a:gd name="T6" fmla="*/ 1606 w 1606"/>
                <a:gd name="T7" fmla="*/ 3991 h 3991"/>
                <a:gd name="T8" fmla="*/ 1606 w 1606"/>
                <a:gd name="T9" fmla="*/ 1903 h 3991"/>
                <a:gd name="T10" fmla="*/ 1049 w 1606"/>
                <a:gd name="T11" fmla="*/ 0 h 3991"/>
              </a:gdLst>
              <a:cxnLst>
                <a:cxn ang="0">
                  <a:pos x="T0" y="T1"/>
                </a:cxn>
                <a:cxn ang="0">
                  <a:pos x="T2" y="T3"/>
                </a:cxn>
                <a:cxn ang="0">
                  <a:pos x="T4" y="T5"/>
                </a:cxn>
                <a:cxn ang="0">
                  <a:pos x="T6" y="T7"/>
                </a:cxn>
                <a:cxn ang="0">
                  <a:pos x="T8" y="T9"/>
                </a:cxn>
                <a:cxn ang="0">
                  <a:pos x="T10" y="T11"/>
                </a:cxn>
              </a:cxnLst>
              <a:rect l="0" t="0" r="r" b="b"/>
              <a:pathLst>
                <a:path w="1606" h="3991">
                  <a:moveTo>
                    <a:pt x="1049" y="0"/>
                  </a:moveTo>
                  <a:lnTo>
                    <a:pt x="0" y="0"/>
                  </a:lnTo>
                  <a:lnTo>
                    <a:pt x="1167" y="3991"/>
                  </a:lnTo>
                  <a:lnTo>
                    <a:pt x="1606" y="3991"/>
                  </a:lnTo>
                  <a:lnTo>
                    <a:pt x="1606" y="1903"/>
                  </a:lnTo>
                  <a:lnTo>
                    <a:pt x="1049" y="0"/>
                  </a:ln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10"/>
            <p:cNvSpPr/>
            <p:nvPr userDrawn="1"/>
          </p:nvSpPr>
          <p:spPr bwMode="auto">
            <a:xfrm>
              <a:off x="9642476" y="523875"/>
              <a:ext cx="2549525" cy="6335713"/>
            </a:xfrm>
            <a:custGeom>
              <a:gdLst>
                <a:gd name="T0" fmla="*/ 1049 w 1606"/>
                <a:gd name="T1" fmla="*/ 0 h 3991"/>
                <a:gd name="T2" fmla="*/ 0 w 1606"/>
                <a:gd name="T3" fmla="*/ 0 h 3991"/>
                <a:gd name="T4" fmla="*/ 1167 w 1606"/>
                <a:gd name="T5" fmla="*/ 3991 h 3991"/>
                <a:gd name="T6" fmla="*/ 1606 w 1606"/>
                <a:gd name="T7" fmla="*/ 3991 h 3991"/>
                <a:gd name="T8" fmla="*/ 1606 w 1606"/>
                <a:gd name="T9" fmla="*/ 1903 h 3991"/>
                <a:gd name="T10" fmla="*/ 1049 w 1606"/>
                <a:gd name="T11" fmla="*/ 0 h 3991"/>
              </a:gdLst>
              <a:cxnLst>
                <a:cxn ang="0">
                  <a:pos x="T0" y="T1"/>
                </a:cxn>
                <a:cxn ang="0">
                  <a:pos x="T2" y="T3"/>
                </a:cxn>
                <a:cxn ang="0">
                  <a:pos x="T4" y="T5"/>
                </a:cxn>
                <a:cxn ang="0">
                  <a:pos x="T6" y="T7"/>
                </a:cxn>
                <a:cxn ang="0">
                  <a:pos x="T8" y="T9"/>
                </a:cxn>
                <a:cxn ang="0">
                  <a:pos x="T10" y="T11"/>
                </a:cxn>
              </a:cxnLst>
              <a:rect l="0" t="0" r="r" b="b"/>
              <a:pathLst>
                <a:path w="1606" h="3991">
                  <a:moveTo>
                    <a:pt x="1049" y="0"/>
                  </a:moveTo>
                  <a:lnTo>
                    <a:pt x="0" y="0"/>
                  </a:lnTo>
                  <a:lnTo>
                    <a:pt x="1167" y="3991"/>
                  </a:lnTo>
                  <a:lnTo>
                    <a:pt x="1606" y="3991"/>
                  </a:lnTo>
                  <a:lnTo>
                    <a:pt x="1606" y="1903"/>
                  </a:lnTo>
                  <a:lnTo>
                    <a:pt x="104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Rectangle 11"/>
            <p:cNvSpPr>
              <a:spLocks noChangeArrowheads="1"/>
            </p:cNvSpPr>
            <p:nvPr userDrawn="1"/>
          </p:nvSpPr>
          <p:spPr bwMode="auto">
            <a:xfrm>
              <a:off x="1187451" y="3943350"/>
              <a:ext cx="908050" cy="69850"/>
            </a:xfrm>
            <a:prstGeom prst="rect">
              <a:avLst/>
            </a:pr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任意多边形 19"/>
            <p:cNvSpPr/>
            <p:nvPr userDrawn="1"/>
          </p:nvSpPr>
          <p:spPr bwMode="auto">
            <a:xfrm>
              <a:off x="5922962" y="1654175"/>
              <a:ext cx="6078538" cy="3549650"/>
            </a:xfrm>
            <a:custGeom>
              <a:gdLst>
                <a:gd name="connsiteX0" fmla="*/ 3492500 w 6078538"/>
                <a:gd name="connsiteY0" fmla="*/ 0 h 3549650"/>
                <a:gd name="connsiteX1" fmla="*/ 5040313 w 6078538"/>
                <a:gd name="connsiteY1" fmla="*/ 0 h 3549650"/>
                <a:gd name="connsiteX2" fmla="*/ 6078538 w 6078538"/>
                <a:gd name="connsiteY2" fmla="*/ 3549650 h 3549650"/>
                <a:gd name="connsiteX3" fmla="*/ 4530725 w 6078538"/>
                <a:gd name="connsiteY3" fmla="*/ 3549650 h 3549650"/>
                <a:gd name="connsiteX4" fmla="*/ 1746250 w 6078538"/>
                <a:gd name="connsiteY4" fmla="*/ 0 h 3549650"/>
                <a:gd name="connsiteX5" fmla="*/ 3294063 w 6078538"/>
                <a:gd name="connsiteY5" fmla="*/ 0 h 3549650"/>
                <a:gd name="connsiteX6" fmla="*/ 4332288 w 6078538"/>
                <a:gd name="connsiteY6" fmla="*/ 3549650 h 3549650"/>
                <a:gd name="connsiteX7" fmla="*/ 2786063 w 6078538"/>
                <a:gd name="connsiteY7" fmla="*/ 3549650 h 3549650"/>
                <a:gd name="connsiteX8" fmla="*/ 0 w 6078538"/>
                <a:gd name="connsiteY8" fmla="*/ 0 h 3549650"/>
                <a:gd name="connsiteX9" fmla="*/ 1549400 w 6078538"/>
                <a:gd name="connsiteY9" fmla="*/ 0 h 3549650"/>
                <a:gd name="connsiteX10" fmla="*/ 2587625 w 6078538"/>
                <a:gd name="connsiteY10" fmla="*/ 3549650 h 3549650"/>
                <a:gd name="connsiteX11" fmla="*/ 1038225 w 6078538"/>
                <a:gd name="connsiteY11" fmla="*/ 3549650 h 35496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78538" h="3549650">
                  <a:moveTo>
                    <a:pt x="3492500" y="0"/>
                  </a:moveTo>
                  <a:lnTo>
                    <a:pt x="5040313" y="0"/>
                  </a:lnTo>
                  <a:lnTo>
                    <a:pt x="6078538" y="3549650"/>
                  </a:lnTo>
                  <a:lnTo>
                    <a:pt x="4530725" y="3549650"/>
                  </a:lnTo>
                  <a:close/>
                  <a:moveTo>
                    <a:pt x="1746250" y="0"/>
                  </a:moveTo>
                  <a:lnTo>
                    <a:pt x="3294063" y="0"/>
                  </a:lnTo>
                  <a:lnTo>
                    <a:pt x="4332288" y="3549650"/>
                  </a:lnTo>
                  <a:lnTo>
                    <a:pt x="2786063" y="3549650"/>
                  </a:lnTo>
                  <a:close/>
                  <a:moveTo>
                    <a:pt x="0" y="0"/>
                  </a:moveTo>
                  <a:lnTo>
                    <a:pt x="1549400" y="0"/>
                  </a:lnTo>
                  <a:lnTo>
                    <a:pt x="2587625" y="3549650"/>
                  </a:lnTo>
                  <a:lnTo>
                    <a:pt x="1038225" y="3549650"/>
                  </a:lnTo>
                  <a:close/>
                </a:path>
              </a:pathLst>
            </a:custGeom>
            <a:blipFill>
              <a:blip r:embed="rId1"/>
              <a:stretch>
                <a:fillRect l="-836" t="-4918" r="836" b="-4918"/>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Rectangle 15"/>
            <p:cNvSpPr>
              <a:spLocks noChangeArrowheads="1"/>
            </p:cNvSpPr>
            <p:nvPr userDrawn="1"/>
          </p:nvSpPr>
          <p:spPr bwMode="auto">
            <a:xfrm>
              <a:off x="5922963" y="5810250"/>
              <a:ext cx="1806575" cy="103188"/>
            </a:xfrm>
            <a:prstGeom prst="rect">
              <a:avLst/>
            </a:pr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9801" name="副标题 2"/>
          <p:cNvSpPr>
            <a:spLocks noGrp="1"/>
          </p:cNvSpPr>
          <p:nvPr userDrawn="1">
            <p:ph type="subTitle" idx="1"/>
          </p:nvPr>
        </p:nvSpPr>
        <p:spPr>
          <a:xfrm>
            <a:off x="1187451" y="2961684"/>
            <a:ext cx="5553076" cy="558799"/>
          </a:xfrm>
        </p:spPr>
        <p:txBody>
          <a:bodyPr anchor="ctr">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802" name="标题 1"/>
          <p:cNvSpPr>
            <a:spLocks noGrp="1"/>
          </p:cNvSpPr>
          <p:nvPr userDrawn="1">
            <p:ph type="ctrTitle"/>
          </p:nvPr>
        </p:nvSpPr>
        <p:spPr>
          <a:xfrm>
            <a:off x="1187451" y="1829797"/>
            <a:ext cx="5553076" cy="1131888"/>
          </a:xfrm>
        </p:spPr>
        <p:txBody>
          <a:bodyPr anchor="ctr">
            <a:normAutofit/>
          </a:bodyPr>
          <a:lstStyle>
            <a:lvl1pPr algn="l">
              <a:defRPr sz="4000">
                <a:solidFill>
                  <a:schemeClr val="tx1"/>
                </a:solidFill>
              </a:defRPr>
            </a:lvl1pPr>
          </a:lstStyle>
          <a:p>
            <a:r>
              <a:rPr lang="en-US"/>
              <a:t>Click to edit Master title style</a:t>
            </a:r>
            <a:endParaRPr lang="zh-CN" altLang="en-US"/>
          </a:p>
        </p:txBody>
      </p:sp>
      <p:sp>
        <p:nvSpPr>
          <p:cNvPr id="12" name="文本占位符 13"/>
          <p:cNvSpPr>
            <a:spLocks noGrp="1"/>
          </p:cNvSpPr>
          <p:nvPr userDrawn="1">
            <p:ph type="body" sz="quarter" idx="10" hasCustomPrompt="1"/>
          </p:nvPr>
        </p:nvSpPr>
        <p:spPr>
          <a:xfrm>
            <a:off x="1187451" y="4724992"/>
            <a:ext cx="5553076" cy="296271"/>
          </a:xfr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p>
        </p:txBody>
      </p:sp>
      <p:sp>
        <p:nvSpPr>
          <p:cNvPr id="13" name="文本占位符 13"/>
          <p:cNvSpPr>
            <a:spLocks noGrp="1"/>
          </p:cNvSpPr>
          <p:nvPr userDrawn="1">
            <p:ph type="body" sz="quarter" idx="11" hasCustomPrompt="1"/>
          </p:nvPr>
        </p:nvSpPr>
        <p:spPr>
          <a:xfrm>
            <a:off x="1187451" y="5021263"/>
            <a:ext cx="5553076" cy="296271"/>
          </a:xfr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Date</a:t>
            </a:r>
            <a:endParaRPr lang="zh-CN" altLang="en-US"/>
          </a:p>
        </p:txBody>
      </p:sp>
      <p:pic>
        <p:nvPicPr>
          <p:cNvPr id="2" name="图片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335135" y="5957000"/>
            <a:ext cx="2549525" cy="75425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userDrawn="1">
  <p:cSld name="节标题">
    <p:spTree>
      <p:nvGrpSpPr>
        <p:cNvPr id="1" name=""/>
        <p:cNvGrpSpPr/>
        <p:nvPr/>
      </p:nvGrpSpPr>
      <p:grpSpPr>
        <a:xfrm>
          <a:off x="0" y="0"/>
          <a:ext cx="0" cy="0"/>
        </a:xfrm>
      </p:grpSpPr>
      <p:sp>
        <p:nvSpPr>
          <p:cNvPr id="20" name="标题 1"/>
          <p:cNvSpPr>
            <a:spLocks noGrp="1"/>
          </p:cNvSpPr>
          <p:nvPr userDrawn="1">
            <p:ph type="title"/>
          </p:nvPr>
        </p:nvSpPr>
        <p:spPr>
          <a:xfrm>
            <a:off x="3956574" y="2762793"/>
            <a:ext cx="5419185" cy="895350"/>
          </a:xfrm>
        </p:spPr>
        <p:txBody>
          <a:bodyPr anchor="b">
            <a:normAutofit/>
          </a:bodyPr>
          <a:lstStyle>
            <a:lvl1pPr algn="l">
              <a:defRPr sz="2400" b="1">
                <a:solidFill>
                  <a:schemeClr val="tx1"/>
                </a:solidFill>
              </a:defRPr>
            </a:lvl1pPr>
          </a:lstStyle>
          <a:p>
            <a:r>
              <a:rPr lang="en-US"/>
              <a:t>Click to edit Master title style</a:t>
            </a:r>
            <a:endParaRPr lang="zh-CN" altLang="en-US"/>
          </a:p>
        </p:txBody>
      </p:sp>
      <p:sp>
        <p:nvSpPr>
          <p:cNvPr id="21" name="文本占位符 2"/>
          <p:cNvSpPr>
            <a:spLocks noGrp="1"/>
          </p:cNvSpPr>
          <p:nvPr userDrawn="1">
            <p:ph type="body" idx="1"/>
          </p:nvPr>
        </p:nvSpPr>
        <p:spPr>
          <a:xfrm>
            <a:off x="3957690" y="3658143"/>
            <a:ext cx="5419185" cy="1015623"/>
          </a:xfrm>
        </p:spPr>
        <p:txBody>
          <a:bodyPr anchor="t">
            <a:normAutofit/>
          </a:bodyPr>
          <a:lstStyle>
            <a:lvl1pPr marL="0" indent="0" algn="l">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8" name="Freeform 10"/>
          <p:cNvSpPr/>
          <p:nvPr userDrawn="1"/>
        </p:nvSpPr>
        <p:spPr bwMode="auto">
          <a:xfrm>
            <a:off x="9642476" y="523875"/>
            <a:ext cx="2549525" cy="6335713"/>
          </a:xfrm>
          <a:custGeom>
            <a:gdLst>
              <a:gd name="T0" fmla="*/ 1049 w 1606"/>
              <a:gd name="T1" fmla="*/ 0 h 3991"/>
              <a:gd name="T2" fmla="*/ 0 w 1606"/>
              <a:gd name="T3" fmla="*/ 0 h 3991"/>
              <a:gd name="T4" fmla="*/ 1167 w 1606"/>
              <a:gd name="T5" fmla="*/ 3991 h 3991"/>
              <a:gd name="T6" fmla="*/ 1606 w 1606"/>
              <a:gd name="T7" fmla="*/ 3991 h 3991"/>
              <a:gd name="T8" fmla="*/ 1606 w 1606"/>
              <a:gd name="T9" fmla="*/ 1903 h 3991"/>
              <a:gd name="T10" fmla="*/ 1049 w 1606"/>
              <a:gd name="T11" fmla="*/ 0 h 3991"/>
            </a:gdLst>
            <a:cxnLst>
              <a:cxn ang="0">
                <a:pos x="T0" y="T1"/>
              </a:cxn>
              <a:cxn ang="0">
                <a:pos x="T2" y="T3"/>
              </a:cxn>
              <a:cxn ang="0">
                <a:pos x="T4" y="T5"/>
              </a:cxn>
              <a:cxn ang="0">
                <a:pos x="T6" y="T7"/>
              </a:cxn>
              <a:cxn ang="0">
                <a:pos x="T8" y="T9"/>
              </a:cxn>
              <a:cxn ang="0">
                <a:pos x="T10" y="T11"/>
              </a:cxn>
            </a:cxnLst>
            <a:rect l="0" t="0" r="r" b="b"/>
            <a:pathLst>
              <a:path w="1606" h="3991">
                <a:moveTo>
                  <a:pt x="1049" y="0"/>
                </a:moveTo>
                <a:lnTo>
                  <a:pt x="0" y="0"/>
                </a:lnTo>
                <a:lnTo>
                  <a:pt x="1167" y="3991"/>
                </a:lnTo>
                <a:lnTo>
                  <a:pt x="1606" y="3991"/>
                </a:lnTo>
                <a:lnTo>
                  <a:pt x="1606" y="1903"/>
                </a:lnTo>
                <a:lnTo>
                  <a:pt x="104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6" name="组合 25"/>
          <p:cNvGrpSpPr/>
          <p:nvPr userDrawn="1"/>
        </p:nvGrpSpPr>
        <p:grpSpPr>
          <a:xfrm>
            <a:off x="0" y="-1"/>
            <a:ext cx="2796431" cy="6859589"/>
            <a:chOff x="0" y="523875"/>
            <a:chExt cx="2582864" cy="6335713"/>
          </a:xfrm>
        </p:grpSpPr>
        <p:sp>
          <p:nvSpPr>
            <p:cNvPr id="6" name="Freeform 8"/>
            <p:cNvSpPr/>
            <p:nvPr userDrawn="1"/>
          </p:nvSpPr>
          <p:spPr bwMode="auto">
            <a:xfrm>
              <a:off x="3176" y="3371850"/>
              <a:ext cx="1020763" cy="3487738"/>
            </a:xfrm>
            <a:custGeom>
              <a:gdLst>
                <a:gd name="T0" fmla="*/ 0 w 643"/>
                <a:gd name="T1" fmla="*/ 0 h 2197"/>
                <a:gd name="T2" fmla="*/ 0 w 643"/>
                <a:gd name="T3" fmla="*/ 2197 h 2197"/>
                <a:gd name="T4" fmla="*/ 643 w 643"/>
                <a:gd name="T5" fmla="*/ 2197 h 2197"/>
                <a:gd name="T6" fmla="*/ 0 w 643"/>
                <a:gd name="T7" fmla="*/ 0 h 2197"/>
              </a:gdLst>
              <a:cxnLst>
                <a:cxn ang="0">
                  <a:pos x="T0" y="T1"/>
                </a:cxn>
                <a:cxn ang="0">
                  <a:pos x="T2" y="T3"/>
                </a:cxn>
                <a:cxn ang="0">
                  <a:pos x="T4" y="T5"/>
                </a:cxn>
                <a:cxn ang="0">
                  <a:pos x="T6" y="T7"/>
                </a:cxn>
              </a:cxnLst>
              <a:rect l="0" t="0" r="r" b="b"/>
              <a:pathLst>
                <a:path w="643" h="2197">
                  <a:moveTo>
                    <a:pt x="0" y="0"/>
                  </a:moveTo>
                  <a:lnTo>
                    <a:pt x="0" y="2197"/>
                  </a:lnTo>
                  <a:lnTo>
                    <a:pt x="643" y="219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9"/>
            <p:cNvSpPr/>
            <p:nvPr userDrawn="1"/>
          </p:nvSpPr>
          <p:spPr bwMode="auto">
            <a:xfrm flipH="1">
              <a:off x="0" y="523875"/>
              <a:ext cx="2549525" cy="6335713"/>
            </a:xfrm>
            <a:custGeom>
              <a:gdLst>
                <a:gd name="T0" fmla="*/ 1049 w 1606"/>
                <a:gd name="T1" fmla="*/ 0 h 3991"/>
                <a:gd name="T2" fmla="*/ 0 w 1606"/>
                <a:gd name="T3" fmla="*/ 0 h 3991"/>
                <a:gd name="T4" fmla="*/ 1167 w 1606"/>
                <a:gd name="T5" fmla="*/ 3991 h 3991"/>
                <a:gd name="T6" fmla="*/ 1606 w 1606"/>
                <a:gd name="T7" fmla="*/ 3991 h 3991"/>
                <a:gd name="T8" fmla="*/ 1606 w 1606"/>
                <a:gd name="T9" fmla="*/ 1903 h 3991"/>
                <a:gd name="T10" fmla="*/ 1049 w 1606"/>
                <a:gd name="T11" fmla="*/ 0 h 3991"/>
              </a:gdLst>
              <a:cxnLst>
                <a:cxn ang="0">
                  <a:pos x="T0" y="T1"/>
                </a:cxn>
                <a:cxn ang="0">
                  <a:pos x="T2" y="T3"/>
                </a:cxn>
                <a:cxn ang="0">
                  <a:pos x="T4" y="T5"/>
                </a:cxn>
                <a:cxn ang="0">
                  <a:pos x="T6" y="T7"/>
                </a:cxn>
                <a:cxn ang="0">
                  <a:pos x="T8" y="T9"/>
                </a:cxn>
                <a:cxn ang="0">
                  <a:pos x="T10" y="T11"/>
                </a:cxn>
              </a:cxnLst>
              <a:rect l="0" t="0" r="r" b="b"/>
              <a:pathLst>
                <a:path w="1606" h="3991">
                  <a:moveTo>
                    <a:pt x="1049" y="0"/>
                  </a:moveTo>
                  <a:lnTo>
                    <a:pt x="0" y="0"/>
                  </a:lnTo>
                  <a:lnTo>
                    <a:pt x="1167" y="3991"/>
                  </a:lnTo>
                  <a:lnTo>
                    <a:pt x="1606" y="3991"/>
                  </a:lnTo>
                  <a:lnTo>
                    <a:pt x="1606" y="1903"/>
                  </a:lnTo>
                  <a:lnTo>
                    <a:pt x="1049" y="0"/>
                  </a:lnTo>
                  <a:close/>
                </a:path>
              </a:pathLst>
            </a:custGeom>
            <a:solidFill>
              <a:schemeClr val="accent6"/>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9" name="组合 18"/>
            <p:cNvGrpSpPr/>
            <p:nvPr userDrawn="1"/>
          </p:nvGrpSpPr>
          <p:grpSpPr>
            <a:xfrm>
              <a:off x="91650" y="523875"/>
              <a:ext cx="2491214" cy="2998487"/>
              <a:chOff x="202419" y="1051379"/>
              <a:chExt cx="2108701" cy="2538085"/>
            </a:xfrm>
          </p:grpSpPr>
          <p:sp>
            <p:nvSpPr>
              <p:cNvPr id="23" name="Freeform 5"/>
              <p:cNvSpPr/>
              <p:nvPr userDrawn="1"/>
            </p:nvSpPr>
            <p:spPr bwMode="auto">
              <a:xfrm flipH="1">
                <a:off x="727517" y="1414589"/>
                <a:ext cx="1583603" cy="2174875"/>
              </a:xfrm>
              <a:custGeom>
                <a:gdLst>
                  <a:gd name="T0" fmla="*/ 3147 w 3147"/>
                  <a:gd name="T1" fmla="*/ 4322 h 4322"/>
                  <a:gd name="T2" fmla="*/ 1263 w 3147"/>
                  <a:gd name="T3" fmla="*/ 4322 h 4322"/>
                  <a:gd name="T4" fmla="*/ 0 w 3147"/>
                  <a:gd name="T5" fmla="*/ 0 h 4322"/>
                  <a:gd name="T6" fmla="*/ 1883 w 3147"/>
                  <a:gd name="T7" fmla="*/ 0 h 4322"/>
                  <a:gd name="T8" fmla="*/ 3147 w 3147"/>
                  <a:gd name="T9" fmla="*/ 4322 h 4322"/>
                </a:gdLst>
                <a:cxnLst>
                  <a:cxn ang="0">
                    <a:pos x="T0" y="T1"/>
                  </a:cxn>
                  <a:cxn ang="0">
                    <a:pos x="T2" y="T3"/>
                  </a:cxn>
                  <a:cxn ang="0">
                    <a:pos x="T4" y="T5"/>
                  </a:cxn>
                  <a:cxn ang="0">
                    <a:pos x="T6" y="T7"/>
                  </a:cxn>
                  <a:cxn ang="0">
                    <a:pos x="T8" y="T9"/>
                  </a:cxn>
                </a:cxnLst>
                <a:rect l="0" t="0" r="r" b="b"/>
                <a:pathLst>
                  <a:path w="3147" h="4322">
                    <a:moveTo>
                      <a:pt x="3147" y="4322"/>
                    </a:moveTo>
                    <a:lnTo>
                      <a:pt x="1263" y="4322"/>
                    </a:lnTo>
                    <a:lnTo>
                      <a:pt x="0" y="0"/>
                    </a:lnTo>
                    <a:lnTo>
                      <a:pt x="1883" y="0"/>
                    </a:lnTo>
                    <a:lnTo>
                      <a:pt x="3147" y="4322"/>
                    </a:lnTo>
                    <a:close/>
                  </a:path>
                </a:pathLst>
              </a:custGeom>
              <a:solidFill>
                <a:schemeClr val="accent4">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6"/>
              <p:cNvSpPr/>
              <p:nvPr userDrawn="1"/>
            </p:nvSpPr>
            <p:spPr bwMode="auto">
              <a:xfrm flipH="1">
                <a:off x="491144" y="1210082"/>
                <a:ext cx="1584106" cy="2174875"/>
              </a:xfrm>
              <a:custGeom>
                <a:gdLst>
                  <a:gd name="T0" fmla="*/ 3148 w 3148"/>
                  <a:gd name="T1" fmla="*/ 4322 h 4322"/>
                  <a:gd name="T2" fmla="*/ 1263 w 3148"/>
                  <a:gd name="T3" fmla="*/ 4322 h 4322"/>
                  <a:gd name="T4" fmla="*/ 0 w 3148"/>
                  <a:gd name="T5" fmla="*/ 0 h 4322"/>
                  <a:gd name="T6" fmla="*/ 1883 w 3148"/>
                  <a:gd name="T7" fmla="*/ 0 h 4322"/>
                  <a:gd name="T8" fmla="*/ 3148 w 3148"/>
                  <a:gd name="T9" fmla="*/ 4322 h 4322"/>
                </a:gdLst>
                <a:cxnLst>
                  <a:cxn ang="0">
                    <a:pos x="T0" y="T1"/>
                  </a:cxn>
                  <a:cxn ang="0">
                    <a:pos x="T2" y="T3"/>
                  </a:cxn>
                  <a:cxn ang="0">
                    <a:pos x="T4" y="T5"/>
                  </a:cxn>
                  <a:cxn ang="0">
                    <a:pos x="T6" y="T7"/>
                  </a:cxn>
                  <a:cxn ang="0">
                    <a:pos x="T8" y="T9"/>
                  </a:cxn>
                </a:cxnLst>
                <a:rect l="0" t="0" r="r" b="b"/>
                <a:pathLst>
                  <a:path w="3148" h="4322">
                    <a:moveTo>
                      <a:pt x="3148" y="4322"/>
                    </a:moveTo>
                    <a:lnTo>
                      <a:pt x="1263" y="4322"/>
                    </a:lnTo>
                    <a:lnTo>
                      <a:pt x="0" y="0"/>
                    </a:lnTo>
                    <a:lnTo>
                      <a:pt x="1883" y="0"/>
                    </a:lnTo>
                    <a:lnTo>
                      <a:pt x="3148" y="4322"/>
                    </a:lnTo>
                    <a:close/>
                  </a:path>
                </a:pathLst>
              </a:custGeom>
              <a:solidFill>
                <a:schemeClr val="accent3">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7"/>
              <p:cNvSpPr/>
              <p:nvPr userDrawn="1"/>
            </p:nvSpPr>
            <p:spPr bwMode="auto">
              <a:xfrm flipH="1">
                <a:off x="202419" y="1051379"/>
                <a:ext cx="1584106" cy="2174875"/>
              </a:xfrm>
              <a:custGeom>
                <a:gdLst>
                  <a:gd name="T0" fmla="*/ 3148 w 3148"/>
                  <a:gd name="T1" fmla="*/ 4322 h 4322"/>
                  <a:gd name="T2" fmla="*/ 1263 w 3148"/>
                  <a:gd name="T3" fmla="*/ 4322 h 4322"/>
                  <a:gd name="T4" fmla="*/ 0 w 3148"/>
                  <a:gd name="T5" fmla="*/ 0 h 4322"/>
                  <a:gd name="T6" fmla="*/ 1885 w 3148"/>
                  <a:gd name="T7" fmla="*/ 0 h 4322"/>
                  <a:gd name="T8" fmla="*/ 3148 w 3148"/>
                  <a:gd name="T9" fmla="*/ 4322 h 4322"/>
                </a:gdLst>
                <a:cxnLst>
                  <a:cxn ang="0">
                    <a:pos x="T0" y="T1"/>
                  </a:cxn>
                  <a:cxn ang="0">
                    <a:pos x="T2" y="T3"/>
                  </a:cxn>
                  <a:cxn ang="0">
                    <a:pos x="T4" y="T5"/>
                  </a:cxn>
                  <a:cxn ang="0">
                    <a:pos x="T6" y="T7"/>
                  </a:cxn>
                  <a:cxn ang="0">
                    <a:pos x="T8" y="T9"/>
                  </a:cxn>
                </a:cxnLst>
                <a:rect l="0" t="0" r="r" b="b"/>
                <a:pathLst>
                  <a:path w="3148" h="4322">
                    <a:moveTo>
                      <a:pt x="3148" y="4322"/>
                    </a:moveTo>
                    <a:lnTo>
                      <a:pt x="1263" y="4322"/>
                    </a:lnTo>
                    <a:lnTo>
                      <a:pt x="0" y="0"/>
                    </a:lnTo>
                    <a:lnTo>
                      <a:pt x="1885" y="0"/>
                    </a:lnTo>
                    <a:lnTo>
                      <a:pt x="3148" y="4322"/>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6489D9C7-5DC6-4263-87FF-7C99F6FB63C3}" type="datetime1">
              <a:rPr lang="zh-CN" altLang="en-US" smtClean="0"/>
              <a:t>2023/8/22</a:t>
            </a:fld>
            <a:endParaRPr lang="zh-CN" altLang="en-US"/>
          </a:p>
        </p:txBody>
      </p:sp>
      <p:sp>
        <p:nvSpPr>
          <p:cNvPr id="4" name="页脚占位符 3"/>
          <p:cNvSpPr>
            <a:spLocks noGrp="1"/>
          </p:cNvSpPr>
          <p:nvPr>
            <p:ph type="ftr" sz="quarter" idx="11"/>
          </p:nvPr>
        </p:nvSpPr>
        <p:spPr/>
        <p:txBody>
          <a:bodyPr/>
          <a:lstStyle/>
          <a:p>
            <a:r>
              <a:rPr lang="en-US" altLang="zh-CN"/>
              <a:t>www.islide.cc</a:t>
            </a:r>
            <a:endParaRPr lang="zh-CN" altLang="en-US"/>
          </a:p>
        </p:txBody>
      </p:sp>
      <p:sp>
        <p:nvSpPr>
          <p:cNvPr id="5" name="灯片编号占位符 4"/>
          <p:cNvSpPr>
            <a:spLocks noGrp="1"/>
          </p:cNvSpPr>
          <p:nvPr>
            <p:ph type="sldNum" sz="quarter" idx="12"/>
          </p:nvPr>
        </p:nvSpPr>
        <p:spPr/>
        <p:txBody>
          <a:bodyPr/>
          <a:lstStyle/>
          <a:p>
            <a:fld id="{5DD3DB80-B894-403A-B48E-6FDC1A72010E}" type="slidenum">
              <a:rPr lang="zh-CN" altLang="en-US" smtClean="0"/>
              <a:t>‹#›</a:t>
            </a:fld>
            <a:endParaRPr lang="zh-CN" altLang="en-US"/>
          </a:p>
        </p:txBody>
      </p:sp>
      <p:sp>
        <p:nvSpPr>
          <p:cNvPr id="6" name="标题 5"/>
          <p:cNvSpPr>
            <a:spLocks noGrp="1"/>
          </p:cNvSpPr>
          <p:nvPr>
            <p:ph type="title"/>
          </p:nvPr>
        </p:nvSpPr>
        <p:spPr/>
        <p:txBody>
          <a:bodyPr/>
          <a:lstStyle>
            <a:lvl1pPr>
              <a:defRPr/>
            </a:lvl1pPr>
          </a:lstStyle>
          <a:p>
            <a:r>
              <a:rPr lang="en-US" altLang="zh-CN"/>
              <a:t>Click to edit Master title style</a:t>
            </a:r>
            <a:endParaRPr lang="zh-CN" altLang="en-US"/>
          </a:p>
        </p:txBody>
      </p:sp>
      <p:sp>
        <p:nvSpPr>
          <p:cNvPr id="8" name="内容占位符 7"/>
          <p:cNvSpPr>
            <a:spLocks noGrp="1"/>
          </p:cNvSpPr>
          <p:nvPr>
            <p:ph sz="quarter" idx="13"/>
          </p:nvPr>
        </p:nvSpPr>
        <p:spPr>
          <a:xfrm>
            <a:off x="669925" y="1130299"/>
            <a:ext cx="10850563" cy="5006975"/>
          </a:xfrm>
        </p:spPr>
        <p:txBody>
          <a:bodyPr/>
          <a:lstStyle>
            <a:lvl1pPr>
              <a:defRPr/>
            </a:lvl1pPr>
            <a:lvl2pPr>
              <a:defRPr/>
            </a:lvl2pPr>
            <a:lvl3pPr>
              <a:defRPr/>
            </a:lvl3pPr>
            <a:lvl4pPr>
              <a:defRPr/>
            </a:lvl4pPr>
            <a:lvl5pPr>
              <a:defRPr/>
            </a:lvl5p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ltLang="zh-CN"/>
              <a:t>Click to edit Master title style</a:t>
            </a:r>
            <a:endParaRPr lang="en-US"/>
          </a:p>
        </p:txBody>
      </p:sp>
      <p:sp>
        <p:nvSpPr>
          <p:cNvPr id="3" name="Date Placeholder 2"/>
          <p:cNvSpPr>
            <a:spLocks noGrp="1"/>
          </p:cNvSpPr>
          <p:nvPr>
            <p:ph type="dt" sz="half" idx="10"/>
          </p:nvPr>
        </p:nvSpPr>
        <p:spPr/>
        <p:txBody>
          <a:bodyPr/>
          <a:lstStyle/>
          <a:p>
            <a:fld id="{6489D9C7-5DC6-4263-87FF-7C99F6FB63C3}" type="datetime1">
              <a:rPr lang="zh-CN" altLang="en-US" smtClean="0"/>
              <a:t>2023/8/22</a:t>
            </a:fld>
            <a:endParaRPr lang="zh-CN" altLang="en-US"/>
          </a:p>
        </p:txBody>
      </p:sp>
      <p:sp>
        <p:nvSpPr>
          <p:cNvPr id="4" name="Footer Placeholder 3"/>
          <p:cNvSpPr>
            <a:spLocks noGrp="1"/>
          </p:cNvSpPr>
          <p:nvPr>
            <p:ph type="ftr" sz="quarter" idx="11"/>
          </p:nvPr>
        </p:nvSpPr>
        <p:spPr/>
        <p:txBody>
          <a:bodyPr/>
          <a:lstStyle/>
          <a:p>
            <a:r>
              <a:rPr lang="en-US" altLang="zh-CN"/>
              <a:t>www.islide.cc</a:t>
            </a:r>
            <a:endParaRPr lang="zh-CN" altLang="en-US"/>
          </a:p>
        </p:txBody>
      </p:sp>
      <p:sp>
        <p:nvSpPr>
          <p:cNvPr id="5" name="Slide Number Placeholder 4"/>
          <p:cNvSpPr>
            <a:spLocks noGrp="1"/>
          </p:cNvSpPr>
          <p:nvPr>
            <p:ph type="sldNum" sz="quarter" idx="12"/>
          </p:nvPr>
        </p:nvSpPr>
        <p:spPr/>
        <p:txBody>
          <a:bodyPr/>
          <a:lstStyle/>
          <a:p>
            <a:fld id="{5DD3DB80-B894-403A-B48E-6FDC1A72010E}" type="slidenum">
              <a:rPr lang="zh-CN" altLang="en-US" smtClean="0"/>
              <a:t>‹#›</a:t>
            </a:fld>
            <a:endParaRPr lang="zh-CN" altLang="en-US"/>
          </a:p>
        </p:txBody>
      </p:sp>
      <p:sp>
        <p:nvSpPr>
          <p:cNvPr id="6" name="矩形 5"/>
          <p:cNvSpPr/>
          <p:nvPr userDrawn="1"/>
        </p:nvSpPr>
        <p:spPr>
          <a:xfrm>
            <a:off x="484980" y="362740"/>
            <a:ext cx="11220449" cy="6132519"/>
          </a:xfrm>
          <a:prstGeom prst="rect">
            <a:avLst/>
          </a:prstGeom>
          <a:solidFill>
            <a:schemeClr val="accent3">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9699979" y="434631"/>
            <a:ext cx="1912979" cy="565935"/>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grpSp>
        <p:nvGrpSpPr>
          <p:cNvPr id="5" name="组合 4"/>
          <p:cNvGrpSpPr/>
          <p:nvPr userDrawn="1"/>
        </p:nvGrpSpPr>
        <p:grpSpPr>
          <a:xfrm flipH="1">
            <a:off x="3176" y="523875"/>
            <a:ext cx="12188825" cy="6335713"/>
            <a:chOff x="3176" y="523875"/>
            <a:chExt cx="12188825" cy="6335713"/>
          </a:xfrm>
        </p:grpSpPr>
        <p:sp>
          <p:nvSpPr>
            <p:cNvPr id="7" name="Freeform 7"/>
            <p:cNvSpPr/>
            <p:nvPr userDrawn="1"/>
          </p:nvSpPr>
          <p:spPr bwMode="auto">
            <a:xfrm>
              <a:off x="3176" y="3371850"/>
              <a:ext cx="1020763" cy="3487738"/>
            </a:xfrm>
            <a:custGeom>
              <a:gdLst>
                <a:gd name="T0" fmla="*/ 0 w 643"/>
                <a:gd name="T1" fmla="*/ 0 h 2197"/>
                <a:gd name="T2" fmla="*/ 0 w 643"/>
                <a:gd name="T3" fmla="*/ 2197 h 2197"/>
                <a:gd name="T4" fmla="*/ 643 w 643"/>
                <a:gd name="T5" fmla="*/ 2197 h 2197"/>
                <a:gd name="T6" fmla="*/ 0 w 643"/>
                <a:gd name="T7" fmla="*/ 0 h 2197"/>
              </a:gdLst>
              <a:cxnLst>
                <a:cxn ang="0">
                  <a:pos x="T0" y="T1"/>
                </a:cxn>
                <a:cxn ang="0">
                  <a:pos x="T2" y="T3"/>
                </a:cxn>
                <a:cxn ang="0">
                  <a:pos x="T4" y="T5"/>
                </a:cxn>
                <a:cxn ang="0">
                  <a:pos x="T6" y="T7"/>
                </a:cxn>
              </a:cxnLst>
              <a:rect l="0" t="0" r="r" b="b"/>
              <a:pathLst>
                <a:path w="643" h="2197">
                  <a:moveTo>
                    <a:pt x="0" y="0"/>
                  </a:moveTo>
                  <a:lnTo>
                    <a:pt x="0" y="2197"/>
                  </a:lnTo>
                  <a:lnTo>
                    <a:pt x="643" y="2197"/>
                  </a:lnTo>
                  <a:lnTo>
                    <a:pt x="0" y="0"/>
                  </a:lnTo>
                  <a:close/>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p:cNvSpPr/>
            <p:nvPr userDrawn="1"/>
          </p:nvSpPr>
          <p:spPr bwMode="auto">
            <a:xfrm>
              <a:off x="3176" y="3371850"/>
              <a:ext cx="1020763" cy="3487738"/>
            </a:xfrm>
            <a:custGeom>
              <a:gdLst>
                <a:gd name="T0" fmla="*/ 0 w 643"/>
                <a:gd name="T1" fmla="*/ 0 h 2197"/>
                <a:gd name="T2" fmla="*/ 0 w 643"/>
                <a:gd name="T3" fmla="*/ 2197 h 2197"/>
                <a:gd name="T4" fmla="*/ 643 w 643"/>
                <a:gd name="T5" fmla="*/ 2197 h 2197"/>
                <a:gd name="T6" fmla="*/ 0 w 643"/>
                <a:gd name="T7" fmla="*/ 0 h 2197"/>
              </a:gdLst>
              <a:cxnLst>
                <a:cxn ang="0">
                  <a:pos x="T0" y="T1"/>
                </a:cxn>
                <a:cxn ang="0">
                  <a:pos x="T2" y="T3"/>
                </a:cxn>
                <a:cxn ang="0">
                  <a:pos x="T4" y="T5"/>
                </a:cxn>
                <a:cxn ang="0">
                  <a:pos x="T6" y="T7"/>
                </a:cxn>
              </a:cxnLst>
              <a:rect l="0" t="0" r="r" b="b"/>
              <a:pathLst>
                <a:path w="643" h="2197">
                  <a:moveTo>
                    <a:pt x="0" y="0"/>
                  </a:moveTo>
                  <a:lnTo>
                    <a:pt x="0" y="2197"/>
                  </a:lnTo>
                  <a:lnTo>
                    <a:pt x="643" y="219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9"/>
            <p:cNvSpPr/>
            <p:nvPr userDrawn="1"/>
          </p:nvSpPr>
          <p:spPr bwMode="auto">
            <a:xfrm>
              <a:off x="9642476" y="523875"/>
              <a:ext cx="2549525" cy="6335713"/>
            </a:xfrm>
            <a:custGeom>
              <a:gdLst>
                <a:gd name="T0" fmla="*/ 1049 w 1606"/>
                <a:gd name="T1" fmla="*/ 0 h 3991"/>
                <a:gd name="T2" fmla="*/ 0 w 1606"/>
                <a:gd name="T3" fmla="*/ 0 h 3991"/>
                <a:gd name="T4" fmla="*/ 1167 w 1606"/>
                <a:gd name="T5" fmla="*/ 3991 h 3991"/>
                <a:gd name="T6" fmla="*/ 1606 w 1606"/>
                <a:gd name="T7" fmla="*/ 3991 h 3991"/>
                <a:gd name="T8" fmla="*/ 1606 w 1606"/>
                <a:gd name="T9" fmla="*/ 1903 h 3991"/>
                <a:gd name="T10" fmla="*/ 1049 w 1606"/>
                <a:gd name="T11" fmla="*/ 0 h 3991"/>
              </a:gdLst>
              <a:cxnLst>
                <a:cxn ang="0">
                  <a:pos x="T0" y="T1"/>
                </a:cxn>
                <a:cxn ang="0">
                  <a:pos x="T2" y="T3"/>
                </a:cxn>
                <a:cxn ang="0">
                  <a:pos x="T4" y="T5"/>
                </a:cxn>
                <a:cxn ang="0">
                  <a:pos x="T6" y="T7"/>
                </a:cxn>
                <a:cxn ang="0">
                  <a:pos x="T8" y="T9"/>
                </a:cxn>
                <a:cxn ang="0">
                  <a:pos x="T10" y="T11"/>
                </a:cxn>
              </a:cxnLst>
              <a:rect l="0" t="0" r="r" b="b"/>
              <a:pathLst>
                <a:path w="1606" h="3991">
                  <a:moveTo>
                    <a:pt x="1049" y="0"/>
                  </a:moveTo>
                  <a:lnTo>
                    <a:pt x="0" y="0"/>
                  </a:lnTo>
                  <a:lnTo>
                    <a:pt x="1167" y="3991"/>
                  </a:lnTo>
                  <a:lnTo>
                    <a:pt x="1606" y="3991"/>
                  </a:lnTo>
                  <a:lnTo>
                    <a:pt x="1606" y="1903"/>
                  </a:lnTo>
                  <a:lnTo>
                    <a:pt x="1049" y="0"/>
                  </a:ln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10"/>
            <p:cNvSpPr/>
            <p:nvPr userDrawn="1"/>
          </p:nvSpPr>
          <p:spPr bwMode="auto">
            <a:xfrm>
              <a:off x="9642476" y="523875"/>
              <a:ext cx="2549525" cy="6335713"/>
            </a:xfrm>
            <a:custGeom>
              <a:gdLst>
                <a:gd name="T0" fmla="*/ 1049 w 1606"/>
                <a:gd name="T1" fmla="*/ 0 h 3991"/>
                <a:gd name="T2" fmla="*/ 0 w 1606"/>
                <a:gd name="T3" fmla="*/ 0 h 3991"/>
                <a:gd name="T4" fmla="*/ 1167 w 1606"/>
                <a:gd name="T5" fmla="*/ 3991 h 3991"/>
                <a:gd name="T6" fmla="*/ 1606 w 1606"/>
                <a:gd name="T7" fmla="*/ 3991 h 3991"/>
                <a:gd name="T8" fmla="*/ 1606 w 1606"/>
                <a:gd name="T9" fmla="*/ 1903 h 3991"/>
                <a:gd name="T10" fmla="*/ 1049 w 1606"/>
                <a:gd name="T11" fmla="*/ 0 h 3991"/>
              </a:gdLst>
              <a:cxnLst>
                <a:cxn ang="0">
                  <a:pos x="T0" y="T1"/>
                </a:cxn>
                <a:cxn ang="0">
                  <a:pos x="T2" y="T3"/>
                </a:cxn>
                <a:cxn ang="0">
                  <a:pos x="T4" y="T5"/>
                </a:cxn>
                <a:cxn ang="0">
                  <a:pos x="T6" y="T7"/>
                </a:cxn>
                <a:cxn ang="0">
                  <a:pos x="T8" y="T9"/>
                </a:cxn>
                <a:cxn ang="0">
                  <a:pos x="T10" y="T11"/>
                </a:cxn>
              </a:cxnLst>
              <a:rect l="0" t="0" r="r" b="b"/>
              <a:pathLst>
                <a:path w="1606" h="3991">
                  <a:moveTo>
                    <a:pt x="1049" y="0"/>
                  </a:moveTo>
                  <a:lnTo>
                    <a:pt x="0" y="0"/>
                  </a:lnTo>
                  <a:lnTo>
                    <a:pt x="1167" y="3991"/>
                  </a:lnTo>
                  <a:lnTo>
                    <a:pt x="1606" y="3991"/>
                  </a:lnTo>
                  <a:lnTo>
                    <a:pt x="1606" y="1903"/>
                  </a:lnTo>
                  <a:lnTo>
                    <a:pt x="104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任意多边形 11"/>
            <p:cNvSpPr/>
            <p:nvPr userDrawn="1"/>
          </p:nvSpPr>
          <p:spPr bwMode="auto">
            <a:xfrm>
              <a:off x="5922962" y="1654175"/>
              <a:ext cx="6078538" cy="3549650"/>
            </a:xfrm>
            <a:custGeom>
              <a:gdLst>
                <a:gd name="connsiteX0" fmla="*/ 3492500 w 6078538"/>
                <a:gd name="connsiteY0" fmla="*/ 0 h 3549650"/>
                <a:gd name="connsiteX1" fmla="*/ 5040313 w 6078538"/>
                <a:gd name="connsiteY1" fmla="*/ 0 h 3549650"/>
                <a:gd name="connsiteX2" fmla="*/ 6078538 w 6078538"/>
                <a:gd name="connsiteY2" fmla="*/ 3549650 h 3549650"/>
                <a:gd name="connsiteX3" fmla="*/ 4530725 w 6078538"/>
                <a:gd name="connsiteY3" fmla="*/ 3549650 h 3549650"/>
                <a:gd name="connsiteX4" fmla="*/ 1746250 w 6078538"/>
                <a:gd name="connsiteY4" fmla="*/ 0 h 3549650"/>
                <a:gd name="connsiteX5" fmla="*/ 3294063 w 6078538"/>
                <a:gd name="connsiteY5" fmla="*/ 0 h 3549650"/>
                <a:gd name="connsiteX6" fmla="*/ 4332288 w 6078538"/>
                <a:gd name="connsiteY6" fmla="*/ 3549650 h 3549650"/>
                <a:gd name="connsiteX7" fmla="*/ 2786063 w 6078538"/>
                <a:gd name="connsiteY7" fmla="*/ 3549650 h 3549650"/>
                <a:gd name="connsiteX8" fmla="*/ 0 w 6078538"/>
                <a:gd name="connsiteY8" fmla="*/ 0 h 3549650"/>
                <a:gd name="connsiteX9" fmla="*/ 1549400 w 6078538"/>
                <a:gd name="connsiteY9" fmla="*/ 0 h 3549650"/>
                <a:gd name="connsiteX10" fmla="*/ 2587625 w 6078538"/>
                <a:gd name="connsiteY10" fmla="*/ 3549650 h 3549650"/>
                <a:gd name="connsiteX11" fmla="*/ 1038225 w 6078538"/>
                <a:gd name="connsiteY11" fmla="*/ 3549650 h 35496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78538" h="3549650">
                  <a:moveTo>
                    <a:pt x="3492500" y="0"/>
                  </a:moveTo>
                  <a:lnTo>
                    <a:pt x="5040313" y="0"/>
                  </a:lnTo>
                  <a:lnTo>
                    <a:pt x="6078538" y="3549650"/>
                  </a:lnTo>
                  <a:lnTo>
                    <a:pt x="4530725" y="3549650"/>
                  </a:lnTo>
                  <a:close/>
                  <a:moveTo>
                    <a:pt x="1746250" y="0"/>
                  </a:moveTo>
                  <a:lnTo>
                    <a:pt x="3294063" y="0"/>
                  </a:lnTo>
                  <a:lnTo>
                    <a:pt x="4332288" y="3549650"/>
                  </a:lnTo>
                  <a:lnTo>
                    <a:pt x="2786063" y="3549650"/>
                  </a:lnTo>
                  <a:close/>
                  <a:moveTo>
                    <a:pt x="0" y="0"/>
                  </a:moveTo>
                  <a:lnTo>
                    <a:pt x="1549400" y="0"/>
                  </a:lnTo>
                  <a:lnTo>
                    <a:pt x="2587625" y="3549650"/>
                  </a:lnTo>
                  <a:lnTo>
                    <a:pt x="1038225" y="3549650"/>
                  </a:lnTo>
                  <a:close/>
                </a:path>
              </a:pathLst>
            </a:custGeom>
            <a:blipFill>
              <a:blip r:embed="rId1"/>
              <a:stretch>
                <a:fillRect l="-836" t="-4918" r="836" b="-4918"/>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Rectangle 15"/>
            <p:cNvSpPr>
              <a:spLocks noChangeArrowheads="1"/>
            </p:cNvSpPr>
            <p:nvPr userDrawn="1"/>
          </p:nvSpPr>
          <p:spPr bwMode="auto">
            <a:xfrm>
              <a:off x="5922963" y="5810250"/>
              <a:ext cx="1806575" cy="103188"/>
            </a:xfrm>
            <a:prstGeom prst="rect">
              <a:avLst/>
            </a:prstGeom>
            <a:solidFill>
              <a:schemeClr val="accent5"/>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3" name="标题 1"/>
          <p:cNvSpPr>
            <a:spLocks noGrp="1"/>
          </p:cNvSpPr>
          <p:nvPr userDrawn="1">
            <p:ph type="ctrTitle" hasCustomPrompt="1"/>
          </p:nvPr>
        </p:nvSpPr>
        <p:spPr>
          <a:xfrm>
            <a:off x="6018215" y="2391691"/>
            <a:ext cx="5426076" cy="1621509"/>
          </a:xfrm>
        </p:spPr>
        <p:txBody>
          <a:bodyPr anchor="b">
            <a:normAutofit/>
          </a:bodyPr>
          <a:lstStyle>
            <a:lvl1pPr marL="0" indent="0" algn="l">
              <a:buFont typeface="Arial" pitchFamily="34" charset="0"/>
              <a:buNone/>
              <a:defRPr sz="3200">
                <a:solidFill>
                  <a:schemeClr val="tx1"/>
                </a:solidFill>
              </a:defRPr>
            </a:lvl1pPr>
          </a:lstStyle>
          <a:p>
            <a:r>
              <a:rPr lang="en-US" altLang="zh-CN"/>
              <a:t>Conclusion</a:t>
            </a:r>
            <a:endParaRPr lang="zh-CN" altLang="en-US"/>
          </a:p>
        </p:txBody>
      </p:sp>
      <p:sp>
        <p:nvSpPr>
          <p:cNvPr id="15" name="文本占位符 62"/>
          <p:cNvSpPr>
            <a:spLocks noGrp="1"/>
          </p:cNvSpPr>
          <p:nvPr userDrawn="1">
            <p:ph type="body" sz="quarter" idx="18" hasCustomPrompt="1"/>
          </p:nvPr>
        </p:nvSpPr>
        <p:spPr>
          <a:xfrm>
            <a:off x="6018215" y="4697927"/>
            <a:ext cx="5426076" cy="310871"/>
          </a:xfrm>
        </p:spPr>
        <p:txBody>
          <a:bodyPr vert="horz" lIns="91440" tIns="45720" rIns="91440" bIns="45720" rtlCol="0">
            <a:normAutofit/>
          </a:bodyPr>
          <a:lstStyle>
            <a:lvl1pPr marL="0" indent="0" algn="l">
              <a:buNone/>
              <a:defRPr lang="zh-CN" altLang="en-US" sz="15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en-US" altLang="zh-CN"/>
              <a:t>Data</a:t>
            </a:r>
          </a:p>
        </p:txBody>
      </p:sp>
      <p:sp>
        <p:nvSpPr>
          <p:cNvPr id="6" name="文本占位符 13"/>
          <p:cNvSpPr>
            <a:spLocks noGrp="1"/>
          </p:cNvSpPr>
          <p:nvPr>
            <p:ph type="body" sz="quarter" idx="10" hasCustomPrompt="1"/>
          </p:nvPr>
        </p:nvSpPr>
        <p:spPr>
          <a:xfrm>
            <a:off x="6018216" y="4401656"/>
            <a:ext cx="5426076" cy="296271"/>
          </a:xfr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p>
        </p:txBody>
      </p:sp>
      <p:pic>
        <p:nvPicPr>
          <p:cNvPr id="2" name="图片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876449" y="5957000"/>
            <a:ext cx="2549525" cy="75425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sp>
        <p:nvSpPr>
          <p:cNvPr id="3"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zh-CN" altLang="en-US"/>
          </a:p>
        </p:txBody>
      </p:sp>
      <p:sp>
        <p:nvSpPr>
          <p:cNvPr id="8"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2023/8/22</a:t>
            </a:fld>
            <a:endParaRPr lang="zh-CN" altLang="en-US"/>
          </a:p>
        </p:txBody>
      </p:sp>
      <p:sp>
        <p:nvSpPr>
          <p:cNvPr id="9" name="页脚占位符 4"/>
          <p:cNvSpPr>
            <a:spLocks noGrp="1"/>
          </p:cNvSpPr>
          <p:nvPr>
            <p:ph type="ftr" sz="quarter" idx="3"/>
          </p:nvPr>
        </p:nvSpPr>
        <p:spPr>
          <a:xfrm>
            <a:off x="669924" y="6240463"/>
            <a:ext cx="4140201" cy="206381"/>
          </a:xfrm>
          <a:prstGeom prst="rect">
            <a:avLst/>
          </a:prstGeom>
        </p:spPr>
        <p:txBody>
          <a:bodyPr vert="horz" lIns="91440" tIns="45720" rIns="91440" bIns="45720" rtlCol="0" anchor="ctr"/>
          <a:lstStyle>
            <a:defPPr>
              <a:defRPr lang="zh-CN"/>
            </a:defPPr>
            <a:lvl1pPr marL="0" algn="l"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www.islide.cc</a:t>
            </a:r>
            <a:endParaRPr lang="zh-CN" altLang="en-US"/>
          </a:p>
        </p:txBody>
      </p:sp>
      <p:sp>
        <p:nvSpPr>
          <p:cNvPr id="10"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hemeOverride" Target="../theme/themeOverride2.xml" /><Relationship Id="rId3"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3.xml" /><Relationship Id="rId3"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image" Target="../media/image4.jpeg" /><Relationship Id="rId4"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6.jpeg" /><Relationship Id="rId4" Type="http://schemas.openxmlformats.org/officeDocument/2006/relationships/tags" Target="../tags/tag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tags" Target="../tags/tag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2711703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ctrTitle"/>
          </p:nvPr>
        </p:nvSpPr>
        <p:spPr>
          <a:xfrm>
            <a:off x="1049021" y="1829797"/>
            <a:ext cx="5553076" cy="1131888"/>
          </a:xfrm>
        </p:spPr>
        <p:txBody>
          <a:bodyPr>
            <a:normAutofit/>
          </a:bodyPr>
          <a:lstStyle/>
          <a:p>
            <a:r>
              <a:rPr lang="zh-CN" altLang="en-US" sz="6000" b="1">
                <a:latin typeface="黑体" panose="02010609060101010101" pitchFamily="49" charset="-122"/>
                <a:ea typeface="黑体" panose="02010609060101010101" pitchFamily="49" charset="-122"/>
                <a:cs typeface="+mn-cs"/>
                <a:sym typeface="+mn-ea"/>
              </a:rPr>
              <a:t>学会自我保护</a:t>
            </a:r>
            <a:endParaRPr lang="zh-CN" altLang="en-US" sz="6000"/>
          </a:p>
        </p:txBody>
      </p:sp>
      <p:sp>
        <p:nvSpPr>
          <p:cNvPr id="6" name="文本占位符 5"/>
          <p:cNvSpPr>
            <a:spLocks noGrp="1"/>
          </p:cNvSpPr>
          <p:nvPr>
            <p:ph type="body" sz="quarter" idx="10"/>
          </p:nvPr>
        </p:nvSpPr>
        <p:spPr/>
        <p:txBody>
          <a:bodyPr/>
          <a:lstStyle/>
          <a:p>
            <a:r>
              <a:rPr lang="en-US" altLang="zh-CN"/>
              <a:t>《</a:t>
            </a:r>
            <a:r>
              <a:rPr lang="zh-CN" altLang="en-US"/>
              <a:t>心理健康</a:t>
            </a:r>
            <a:r>
              <a:rPr lang="en-US" altLang="zh-CN"/>
              <a:t>》 </a:t>
            </a:r>
            <a:r>
              <a:rPr lang="zh-CN" altLang="en-US"/>
              <a:t>六年级上册 第五课</a:t>
            </a: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757282" y="1700790"/>
            <a:ext cx="10762570" cy="4083626"/>
            <a:chOff x="757282" y="1700790"/>
            <a:chExt cx="10762570" cy="4083626"/>
          </a:xfrm>
        </p:grpSpPr>
        <p:grpSp>
          <p:nvGrpSpPr>
            <p:cNvPr id="6" name="2b751056-6b97-492c-b763-340acee7e99d"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nvGrpSpPr>
          <p:grpSpPr>
            <a:xfrm>
              <a:off x="757282" y="1700790"/>
              <a:ext cx="10762570" cy="4083626"/>
              <a:chOff x="1175743" y="1700790"/>
              <a:chExt cx="10344134" cy="4083626"/>
            </a:xfrm>
          </p:grpSpPr>
          <p:sp>
            <p:nvSpPr>
              <p:cNvPr id="7" name="iṡľïḑè"/>
              <p:cNvSpPr txBox="1"/>
              <p:nvPr/>
            </p:nvSpPr>
            <p:spPr bwMode="auto">
              <a:xfrm>
                <a:off x="3821582" y="1700790"/>
                <a:ext cx="7698295" cy="4003616"/>
              </a:xfrm>
              <a:prstGeom prst="rect">
                <a:avLst/>
              </a:prstGeom>
              <a:noFill/>
            </p:spPr>
            <p:txBody>
              <a:bodyPr wrap="square" tIns="0" anchor="t">
                <a:noAutofit/>
              </a:bodyPr>
              <a:lstStyle>
                <a:defPPr>
                  <a:defRPr lang="zh-CN"/>
                </a:defPPr>
                <a:lvl1pPr marL="0" algn="l" defTabSz="914400" rtl="0" eaLnBrk="1" latinLnBrk="0" hangingPunct="1">
                  <a:defRPr sz="1600" b="1" kern="1200">
                    <a:solidFill>
                      <a:schemeClr val="tx1"/>
                    </a:solidFill>
                    <a:latin typeface="Arial" pitchFamily="34" charset="0"/>
                    <a:ea typeface="微软雅黑" panose="020b0503020204020204" pitchFamily="34" charset="-122"/>
                    <a:cs typeface="+mn-ea"/>
                  </a:defRPr>
                </a:lvl1pPr>
                <a:lvl2pPr marL="742950" indent="-285750" algn="l" defTabSz="914400" rtl="0" eaLnBrk="1" latinLnBrk="0" hangingPunct="1">
                  <a:defRPr sz="3200" b="1" kern="1200">
                    <a:solidFill>
                      <a:srgbClr val="4D4D4D"/>
                    </a:solidFill>
                    <a:latin typeface="Arial" pitchFamily="34" charset="0"/>
                    <a:ea typeface="黑体" panose="02010609060101010101" pitchFamily="49" charset="-122"/>
                    <a:cs typeface="+mn-cs"/>
                  </a:defRPr>
                </a:lvl2pPr>
                <a:lvl3pPr marL="1143000" indent="-228600" algn="l" defTabSz="914400" rtl="0" eaLnBrk="1" latinLnBrk="0" hangingPunct="1">
                  <a:defRPr sz="3200" b="1" kern="1200">
                    <a:solidFill>
                      <a:srgbClr val="4D4D4D"/>
                    </a:solidFill>
                    <a:latin typeface="Arial" pitchFamily="34" charset="0"/>
                    <a:ea typeface="黑体" panose="02010609060101010101" pitchFamily="49" charset="-122"/>
                    <a:cs typeface="+mn-cs"/>
                  </a:defRPr>
                </a:lvl3pPr>
                <a:lvl4pPr marL="1600200" indent="-228600" algn="l" defTabSz="914400" rtl="0" eaLnBrk="1" latinLnBrk="0" hangingPunct="1">
                  <a:defRPr sz="3200" b="1" kern="1200">
                    <a:solidFill>
                      <a:srgbClr val="4D4D4D"/>
                    </a:solidFill>
                    <a:latin typeface="Arial" pitchFamily="34" charset="0"/>
                    <a:ea typeface="黑体" panose="02010609060101010101" pitchFamily="49" charset="-122"/>
                    <a:cs typeface="+mn-cs"/>
                  </a:defRPr>
                </a:lvl4pPr>
                <a:lvl5pPr marL="2057400" indent="-228600" algn="l" defTabSz="914400" rtl="0" eaLnBrk="1" latinLnBrk="0" hangingPunct="1">
                  <a:defRPr sz="3200" b="1" kern="1200">
                    <a:solidFill>
                      <a:srgbClr val="4D4D4D"/>
                    </a:solidFill>
                    <a:latin typeface="Arial" pitchFamily="34" charset="0"/>
                    <a:ea typeface="黑体" panose="02010609060101010101" pitchFamily="49" charset="-122"/>
                    <a:cs typeface="+mn-cs"/>
                  </a:defRPr>
                </a:lvl5pPr>
                <a:lvl6pPr marL="2514600" indent="-228600" algn="l" defTabSz="914400" rtl="0" eaLnBrk="0" fontAlgn="base" latinLnBrk="0" hangingPunct="0">
                  <a:spcBef>
                    <a:spcPct val="0"/>
                  </a:spcBef>
                  <a:spcAft>
                    <a:spcPct val="0"/>
                  </a:spcAft>
                  <a:defRPr sz="3200" b="1" kern="1200">
                    <a:solidFill>
                      <a:srgbClr val="4D4D4D"/>
                    </a:solidFill>
                    <a:latin typeface="Arial" pitchFamily="34" charset="0"/>
                    <a:ea typeface="黑体" panose="02010609060101010101" pitchFamily="49" charset="-122"/>
                    <a:cs typeface="+mn-cs"/>
                  </a:defRPr>
                </a:lvl6pPr>
                <a:lvl7pPr marL="2971800" indent="-228600" algn="l" defTabSz="914400" rtl="0" eaLnBrk="0" fontAlgn="base" latinLnBrk="0" hangingPunct="0">
                  <a:spcBef>
                    <a:spcPct val="0"/>
                  </a:spcBef>
                  <a:spcAft>
                    <a:spcPct val="0"/>
                  </a:spcAft>
                  <a:defRPr sz="3200" b="1" kern="1200">
                    <a:solidFill>
                      <a:srgbClr val="4D4D4D"/>
                    </a:solidFill>
                    <a:latin typeface="Arial" pitchFamily="34" charset="0"/>
                    <a:ea typeface="黑体" panose="02010609060101010101" pitchFamily="49" charset="-122"/>
                    <a:cs typeface="+mn-cs"/>
                  </a:defRPr>
                </a:lvl7pPr>
                <a:lvl8pPr marL="3429000" indent="-228600" algn="l" defTabSz="914400" rtl="0" eaLnBrk="0" fontAlgn="base" latinLnBrk="0" hangingPunct="0">
                  <a:spcBef>
                    <a:spcPct val="0"/>
                  </a:spcBef>
                  <a:spcAft>
                    <a:spcPct val="0"/>
                  </a:spcAft>
                  <a:defRPr sz="3200" b="1" kern="1200">
                    <a:solidFill>
                      <a:srgbClr val="4D4D4D"/>
                    </a:solidFill>
                    <a:latin typeface="Arial" pitchFamily="34" charset="0"/>
                    <a:ea typeface="黑体" panose="02010609060101010101" pitchFamily="49" charset="-122"/>
                    <a:cs typeface="+mn-cs"/>
                  </a:defRPr>
                </a:lvl8pPr>
                <a:lvl9pPr marL="3886200" indent="-228600" algn="l" defTabSz="914400" rtl="0" eaLnBrk="0" fontAlgn="base" latinLnBrk="0" hangingPunct="0">
                  <a:spcBef>
                    <a:spcPct val="0"/>
                  </a:spcBef>
                  <a:spcAft>
                    <a:spcPct val="0"/>
                  </a:spcAft>
                  <a:defRPr sz="3200" b="1" kern="1200">
                    <a:solidFill>
                      <a:srgbClr val="4D4D4D"/>
                    </a:solidFill>
                    <a:latin typeface="Arial" pitchFamily="34" charset="0"/>
                    <a:ea typeface="黑体" panose="02010609060101010101" pitchFamily="49" charset="-122"/>
                    <a:cs typeface="+mn-cs"/>
                  </a:defRPr>
                </a:lvl9pPr>
              </a:lstStyle>
              <a:p>
                <a:pPr marL="342900" indent="-342900">
                  <a:lnSpc>
                    <a:spcPct val="150000"/>
                  </a:lnSpc>
                  <a:buFont typeface="+mj-lt"/>
                  <a:buAutoNum type="arabicPeriod"/>
                </a:pPr>
                <a:r>
                  <a:rPr lang="zh-CN" altLang="en-US" sz="2400" b="0">
                    <a:latin typeface="+mn-lt"/>
                    <a:ea typeface="+mn-ea"/>
                    <a:sym typeface="+mn-lt"/>
                  </a:rPr>
                  <a:t>课程导入</a:t>
                </a:r>
                <a:endParaRPr lang="en-US" altLang="zh-CN" sz="2400" b="0">
                  <a:latin typeface="+mn-lt"/>
                  <a:ea typeface="+mn-ea"/>
                  <a:sym typeface="+mn-lt"/>
                </a:endParaRPr>
              </a:p>
              <a:p>
                <a:pPr marL="342900" indent="-342900">
                  <a:lnSpc>
                    <a:spcPct val="150000"/>
                  </a:lnSpc>
                  <a:buFont typeface="+mj-lt"/>
                  <a:buAutoNum type="arabicPeriod"/>
                </a:pPr>
                <a:r>
                  <a:rPr lang="zh-CN" altLang="en-US" sz="2400" b="0">
                    <a:latin typeface="+mn-lt"/>
                    <a:ea typeface="+mn-ea"/>
                    <a:sym typeface="+mn-lt"/>
                  </a:rPr>
                  <a:t>课程开展</a:t>
                </a:r>
                <a:endParaRPr lang="en-US" altLang="zh-CN" sz="2400" b="0">
                  <a:latin typeface="+mn-lt"/>
                  <a:ea typeface="+mn-ea"/>
                  <a:sym typeface="+mn-lt"/>
                </a:endParaRPr>
              </a:p>
              <a:p>
                <a:pPr marL="342900" indent="-342900">
                  <a:lnSpc>
                    <a:spcPct val="150000"/>
                  </a:lnSpc>
                  <a:buFont typeface="+mj-lt"/>
                  <a:buAutoNum type="arabicPeriod"/>
                </a:pPr>
                <a:r>
                  <a:rPr lang="zh-CN" altLang="en-US" sz="2400" b="0">
                    <a:latin typeface="+mn-lt"/>
                    <a:ea typeface="+mn-ea"/>
                    <a:sym typeface="+mn-lt"/>
                  </a:rPr>
                  <a:t>总结提升</a:t>
                </a:r>
              </a:p>
            </p:txBody>
          </p:sp>
          <p:cxnSp>
            <p:nvCxnSpPr>
              <p:cNvPr id="8" name="直接连接符 7"/>
              <p:cNvCxnSpPr/>
              <p:nvPr/>
            </p:nvCxnSpPr>
            <p:spPr>
              <a:xfrm flipH="1">
                <a:off x="3696888" y="1780800"/>
                <a:ext cx="0" cy="4003616"/>
              </a:xfrm>
              <a:prstGeom prst="line">
                <a:avLst/>
              </a:prstGeom>
              <a:solidFill>
                <a:srgbClr val="FFCC00"/>
              </a:solidFill>
              <a:ln w="3175" cap="flat" cmpd="sng" algn="ctr">
                <a:solidFill>
                  <a:schemeClr val="bg1">
                    <a:lumMod val="75000"/>
                  </a:schemeClr>
                </a:solidFill>
                <a:prstDash val="solid"/>
                <a:round/>
                <a:headEnd type="none" w="med" len="med"/>
                <a:tailEnd type="none" w="med" len="med"/>
              </a:ln>
              <a:effectLst/>
            </p:spPr>
          </p:cxnSp>
          <p:sp>
            <p:nvSpPr>
              <p:cNvPr id="9" name="išľïḋé"/>
              <p:cNvSpPr txBox="1"/>
              <p:nvPr/>
            </p:nvSpPr>
            <p:spPr>
              <a:xfrm>
                <a:off x="1175743" y="1700808"/>
                <a:ext cx="2521108" cy="523220"/>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2800" b="1">
                    <a:solidFill>
                      <a:schemeClr val="accent1"/>
                    </a:solidFill>
                    <a:cs typeface="+mn-ea"/>
                    <a:sym typeface="+mn-lt"/>
                  </a:rPr>
                  <a:t>目录</a:t>
                </a:r>
                <a:endParaRPr lang="tr-TR" sz="2800" b="1">
                  <a:solidFill>
                    <a:schemeClr val="accent1"/>
                  </a:solidFill>
                  <a:cs typeface="+mn-ea"/>
                  <a:sym typeface="+mn-lt"/>
                </a:endParaRPr>
              </a:p>
            </p:txBody>
          </p:sp>
        </p:grpSp>
        <p:sp>
          <p:nvSpPr>
            <p:cNvPr id="10" name="poetry_91022"/>
            <p:cNvSpPr>
              <a:spLocks noChangeAspect="1"/>
            </p:cNvSpPr>
            <p:nvPr/>
          </p:nvSpPr>
          <p:spPr bwMode="auto">
            <a:xfrm>
              <a:off x="2379533" y="4867348"/>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3989252" y="3252726"/>
            <a:ext cx="5419185" cy="895350"/>
          </a:xfrm>
        </p:spPr>
        <p:txBody>
          <a:bodyPr>
            <a:normAutofit/>
          </a:bodyPr>
          <a:lstStyle/>
          <a:p>
            <a:r>
              <a:rPr lang="zh-CN" altLang="en-US" sz="4400"/>
              <a:t>课程导入</a:t>
            </a:r>
          </a:p>
        </p:txBody>
      </p:sp>
      <p:sp>
        <p:nvSpPr>
          <p:cNvPr id="9" name="文本框 8"/>
          <p:cNvSpPr txBox="1"/>
          <p:nvPr/>
        </p:nvSpPr>
        <p:spPr>
          <a:xfrm>
            <a:off x="2783563" y="3258167"/>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solidFill>
                  <a:schemeClr val="accent1"/>
                </a:solidFill>
                <a:latin typeface="Impact" panose="020b0806030902050204" pitchFamily="34" charset="0"/>
                <a:cs typeface="Arial" pitchFamily="34" charset="0"/>
              </a:rPr>
              <a:t>/01</a:t>
            </a:r>
            <a:endParaRPr lang="zh-CN" altLang="en-US" spc="100">
              <a:solidFill>
                <a:schemeClr val="accent1"/>
              </a:solidFill>
              <a:latin typeface="Impact" panose="020b0806030902050204" pitchFamily="34" charset="0"/>
              <a:cs typeface="Arial" pitchFamily="34" charset="0"/>
            </a:endParaRP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身体拍拍操</a:t>
            </a:r>
          </a:p>
        </p:txBody>
      </p:sp>
      <p:sp>
        <p:nvSpPr>
          <p:cNvPr id="68" name="文本框 67">
            <a:extLst>
              <a:ext uri="{FF2B5EF4-FFF2-40B4-BE49-F238E27FC236}">
                <a16:creationId xmlns:a16="http://schemas.microsoft.com/office/drawing/2014/main" id="{927D550A-B1EC-9B9C-46BF-D12B1A574D5E}"/>
              </a:ext>
            </a:extLst>
          </p:cNvPr>
          <p:cNvSpPr txBox="1"/>
          <p:nvPr/>
        </p:nvSpPr>
        <p:spPr>
          <a:xfrm>
            <a:off x="4952538" y="2496149"/>
            <a:ext cx="2087358" cy="2677656"/>
          </a:xfrm>
          <a:prstGeom prst="rect">
            <a:avLst/>
          </a:prstGeom>
          <a:noFill/>
        </p:spPr>
        <p:txBody>
          <a:bodyPr wrap="square" rtlCol="0">
            <a:spAutoFit/>
          </a:bodyPr>
          <a:lstStyle>
            <a:defPPr>
              <a:defRPr lang="zh-CN"/>
            </a:defPPr>
            <a:lvl1pPr marL="0" algn="l" defTabSz="914400" rtl="0" eaLnBrk="1" latinLnBrk="0" hangingPunct="1">
              <a:defRPr sz="2800" kern="1200">
                <a:solidFill>
                  <a:schemeClr val="tx1">
                    <a:lumMod val="85000"/>
                    <a:lumOff val="15000"/>
                  </a:schemeClr>
                </a:solidFill>
                <a:latin typeface="楷体" panose="02010609060101010101" pitchFamily="49" charset="-122"/>
                <a:ea typeface="楷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头头，拍拍，</a:t>
            </a:r>
            <a:endParaRPr lang="en-US" altLang="zh-CN"/>
          </a:p>
          <a:p>
            <a:r>
              <a:rPr lang="zh-CN" altLang="zh-CN"/>
              <a:t>肩肩，拍拍，</a:t>
            </a:r>
            <a:endParaRPr lang="en-US" altLang="zh-CN"/>
          </a:p>
          <a:p>
            <a:r>
              <a:rPr lang="zh-CN" altLang="zh-CN"/>
              <a:t>胸胸，拍拍，</a:t>
            </a:r>
            <a:endParaRPr lang="en-US" altLang="zh-CN"/>
          </a:p>
          <a:p>
            <a:r>
              <a:rPr lang="zh-CN" altLang="zh-CN"/>
              <a:t>腰腰，拍拍，</a:t>
            </a:r>
            <a:endParaRPr lang="en-US" altLang="zh-CN"/>
          </a:p>
          <a:p>
            <a:r>
              <a:rPr lang="zh-CN" altLang="zh-CN"/>
              <a:t>臀臀，拍拍，</a:t>
            </a:r>
            <a:endParaRPr lang="en-US" altLang="zh-CN"/>
          </a:p>
          <a:p>
            <a:r>
              <a:rPr lang="zh-CN" altLang="zh-CN"/>
              <a:t>腿腿，拍拍。</a:t>
            </a:r>
            <a:endParaRPr lang="en-US" altLang="zh-CN"/>
          </a:p>
        </p:txBody>
      </p:sp>
      <p:sp>
        <p:nvSpPr>
          <p:cNvPr id="70" name="标题 1">
            <a:extLst>
              <a:ext uri="{FF2B5EF4-FFF2-40B4-BE49-F238E27FC236}">
                <a16:creationId xmlns:a16="http://schemas.microsoft.com/office/drawing/2014/main" id="{54D986CD-41CE-1930-36F6-340014224710}"/>
              </a:ext>
            </a:extLst>
          </p:cNvPr>
          <p:cNvSpPr txBox="1"/>
          <p:nvPr/>
        </p:nvSpPr>
        <p:spPr>
          <a:xfrm>
            <a:off x="1998185" y="1684195"/>
            <a:ext cx="8194040" cy="523220"/>
          </a:xfrm>
          <a:prstGeom prst="rect">
            <a:avLst/>
          </a:prstGeom>
          <a:noFill/>
        </p:spPr>
        <p:txBody>
          <a:bodyPr wrap="square" rtlCol="0">
            <a:spAutoFit/>
          </a:bodyPr>
          <a:lstStyle>
            <a:defPPr>
              <a:defRPr lang="zh-CN"/>
            </a:defPPr>
            <a:lvl1pPr marL="0" algn="l" defTabSz="914400" rtl="0" eaLnBrk="1" latinLnBrk="0" hangingPunct="1">
              <a:defRPr sz="2800" kern="1200">
                <a:solidFill>
                  <a:schemeClr val="tx1">
                    <a:lumMod val="85000"/>
                    <a:lumOff val="15000"/>
                  </a:schemeClr>
                </a:solidFill>
                <a:latin typeface="楷体" panose="02010609060101010101" pitchFamily="49" charset="-122"/>
                <a:ea typeface="楷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t>师生一起做“身体拍拍操”</a:t>
            </a:r>
          </a:p>
        </p:txBody>
      </p:sp>
    </p:spTree>
    <p:custDataLst>
      <p:tags r:id="rId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身体拍拍操</a:t>
            </a:r>
          </a:p>
        </p:txBody>
      </p:sp>
      <p:sp>
        <p:nvSpPr>
          <p:cNvPr id="3" name="文本框 2"/>
          <p:cNvSpPr txBox="1"/>
          <p:nvPr/>
        </p:nvSpPr>
        <p:spPr>
          <a:xfrm>
            <a:off x="1278780" y="2081045"/>
            <a:ext cx="8910955"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tx1">
                    <a:lumMod val="85000"/>
                    <a:lumOff val="15000"/>
                  </a:schemeClr>
                </a:solidFill>
                <a:latin typeface="楷体" panose="02010609060101010101" pitchFamily="49" charset="-122"/>
                <a:ea typeface="楷体" panose="02010609060101010101" pitchFamily="49" charset="-122"/>
              </a:rPr>
              <a:t>思考：</a:t>
            </a:r>
          </a:p>
        </p:txBody>
      </p:sp>
      <p:sp>
        <p:nvSpPr>
          <p:cNvPr id="4" name="文本框 3">
            <a:extLst>
              <a:ext uri="{FF2B5EF4-FFF2-40B4-BE49-F238E27FC236}">
                <a16:creationId xmlns:a16="http://schemas.microsoft.com/office/drawing/2014/main" id="{8F114110-779E-DBE1-87EE-11B66B3CF743}"/>
              </a:ext>
            </a:extLst>
          </p:cNvPr>
          <p:cNvSpPr txBox="1"/>
          <p:nvPr/>
        </p:nvSpPr>
        <p:spPr>
          <a:xfrm>
            <a:off x="1278780" y="3108764"/>
            <a:ext cx="7468235" cy="9541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lumMod val="85000"/>
                    <a:lumOff val="15000"/>
                  </a:schemeClr>
                </a:solidFill>
                <a:latin typeface="楷体" panose="02010609060101010101" pitchFamily="49" charset="-122"/>
                <a:ea typeface="楷体" panose="02010609060101010101" pitchFamily="49" charset="-122"/>
              </a:rPr>
              <a:t>大家愿意拍对方的身体吗？为什么呢？请同学说说自己的想法。</a:t>
            </a:r>
          </a:p>
        </p:txBody>
      </p:sp>
      <p:pic>
        <p:nvPicPr>
          <p:cNvPr id="5" name="图片 4">
            <a:extLst>
              <a:ext uri="{FF2B5EF4-FFF2-40B4-BE49-F238E27FC236}">
                <a16:creationId xmlns:a16="http://schemas.microsoft.com/office/drawing/2014/main" id="{C92E61CE-E037-91AE-6B0D-A12F911EBCF4}"/>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719440" y="1985210"/>
            <a:ext cx="1894573" cy="3611412"/>
          </a:xfrm>
          <a:prstGeom prst="rect">
            <a:avLst/>
          </a:prstGeom>
        </p:spPr>
      </p:pic>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7"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3956574" y="2810492"/>
            <a:ext cx="5419185" cy="895350"/>
          </a:xfrm>
        </p:spPr>
        <p:txBody>
          <a:bodyPr>
            <a:normAutofit/>
          </a:bodyPr>
          <a:lstStyle/>
          <a:p>
            <a:r>
              <a:rPr lang="zh-CN" altLang="en-US" sz="3200"/>
              <a:t>课程开展</a:t>
            </a:r>
          </a:p>
        </p:txBody>
      </p:sp>
      <p:sp>
        <p:nvSpPr>
          <p:cNvPr id="6" name="文本占位符 5"/>
          <p:cNvSpPr>
            <a:spLocks noGrp="1"/>
          </p:cNvSpPr>
          <p:nvPr>
            <p:ph type="body" idx="1"/>
          </p:nvPr>
        </p:nvSpPr>
        <p:spPr>
          <a:xfrm>
            <a:off x="3956574" y="3890371"/>
            <a:ext cx="5419185" cy="1015623"/>
          </a:xfrm>
        </p:spPr>
        <p:txBody>
          <a:bodyPr>
            <a:normAutofit/>
          </a:bodyPr>
          <a:lstStyle/>
          <a:p>
            <a:pPr lvl="0"/>
            <a:r>
              <a:rPr lang="zh-CN" altLang="en-US" sz="1800"/>
              <a:t>活动一：共制自护手册</a:t>
            </a:r>
            <a:br>
              <a:rPr lang="zh-CN" altLang="en-US" sz="1800"/>
            </a:br>
            <a:r>
              <a:rPr lang="zh-CN" altLang="en-US" sz="1800"/>
              <a:t>活动二：巧制自护锦囊</a:t>
            </a:r>
            <a:br>
              <a:rPr lang="zh-CN" altLang="en-US" sz="1800"/>
            </a:br>
            <a:r>
              <a:rPr lang="zh-CN" altLang="en-US" sz="1800"/>
              <a:t>活动三：逃出魔掌</a:t>
            </a:r>
          </a:p>
        </p:txBody>
      </p:sp>
      <p:sp>
        <p:nvSpPr>
          <p:cNvPr id="9" name="文本框 8"/>
          <p:cNvSpPr txBox="1"/>
          <p:nvPr/>
        </p:nvSpPr>
        <p:spPr>
          <a:xfrm>
            <a:off x="2783563" y="3258167"/>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solidFill>
                  <a:schemeClr val="accent1"/>
                </a:solidFill>
                <a:latin typeface="Impact" panose="020b0806030902050204" pitchFamily="34" charset="0"/>
                <a:cs typeface="Arial" pitchFamily="34" charset="0"/>
              </a:rPr>
              <a:t>/02</a:t>
            </a:r>
            <a:endParaRPr lang="zh-CN" altLang="en-US" spc="100">
              <a:solidFill>
                <a:schemeClr val="accent1"/>
              </a:solidFill>
              <a:latin typeface="Impact" panose="020b0806030902050204" pitchFamily="34" charset="0"/>
              <a:cs typeface="Arial" pitchFamily="34" charset="0"/>
            </a:endParaRPr>
          </a:p>
        </p:txBody>
      </p:sp>
    </p:spTree>
    <p:custDataLst>
      <p:tags r:id="rId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活动一：</a:t>
            </a:r>
            <a:r>
              <a:rPr lang="zh-CN" altLang="en-US" sz="2800"/>
              <a:t>共制自护手册</a:t>
            </a:r>
            <a:endParaRPr lang="zh-CN" altLang="en-US"/>
          </a:p>
        </p:txBody>
      </p:sp>
      <p:sp>
        <p:nvSpPr>
          <p:cNvPr id="4" name="椭圆形标注 5">
            <a:extLst>
              <a:ext uri="{FF2B5EF4-FFF2-40B4-BE49-F238E27FC236}">
                <a16:creationId xmlns:a16="http://schemas.microsoft.com/office/drawing/2014/main" id="{52A784B1-6DEC-89C7-9455-2CECD4271DE4}"/>
              </a:ext>
            </a:extLst>
          </p:cNvPr>
          <p:cNvSpPr/>
          <p:nvPr/>
        </p:nvSpPr>
        <p:spPr>
          <a:xfrm>
            <a:off x="5235087" y="1316929"/>
            <a:ext cx="5902960" cy="3458845"/>
          </a:xfrm>
          <a:prstGeom prst="wedgeEllipseCallout">
            <a:avLst>
              <a:gd name="adj1" fmla="val -58638"/>
              <a:gd name="adj2" fmla="val 23682"/>
            </a:avLst>
          </a:prstGeom>
          <a:ln w="28575" cmpd="sng">
            <a:solidFill>
              <a:srgbClr val="00B050"/>
            </a:solidFill>
            <a:prstDash val="solid"/>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l"/>
            <a:r>
              <a:rPr lang="en-US" altLang="zh-CN" sz="2400">
                <a:latin typeface="楷体" panose="02010609060101010101" pitchFamily="49" charset="-122"/>
                <a:ea typeface="楷体" panose="02010609060101010101" pitchFamily="49" charset="-122"/>
              </a:rPr>
              <a:t>    </a:t>
            </a:r>
            <a:r>
              <a:rPr lang="zh-CN" altLang="en-US" sz="2400">
                <a:latin typeface="楷体" panose="02010609060101010101" pitchFamily="49" charset="-122"/>
                <a:ea typeface="楷体" panose="02010609060101010101" pitchFamily="49" charset="-122"/>
              </a:rPr>
              <a:t>听说我们班的同学特别机智勇敢，老师今天就组织一个“自护之星”小比赛，全班分为六组，老师会设置一些危险关卡，看哪一个小组可以闯关成功，排名前三的小组就可以获得“自护之星”的荣誉！</a:t>
            </a:r>
          </a:p>
        </p:txBody>
      </p:sp>
      <p:pic>
        <p:nvPicPr>
          <p:cNvPr id="6" name="图片 5">
            <a:extLst>
              <a:ext uri="{FF2B5EF4-FFF2-40B4-BE49-F238E27FC236}">
                <a16:creationId xmlns:a16="http://schemas.microsoft.com/office/drawing/2014/main" id="{63347AC4-AA5A-93F4-F260-05ABAC39BC4D}"/>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43664" y="2180302"/>
            <a:ext cx="3691423" cy="3691423"/>
          </a:xfrm>
          <a:prstGeom prst="rect">
            <a:avLst/>
          </a:prstGeom>
        </p:spPr>
      </p:pic>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活动一：</a:t>
            </a:r>
            <a:r>
              <a:rPr lang="zh-CN" altLang="en-US" sz="2800"/>
              <a:t>共制自护手册</a:t>
            </a:r>
            <a:endParaRPr lang="zh-CN" altLang="en-US"/>
          </a:p>
        </p:txBody>
      </p:sp>
      <p:sp>
        <p:nvSpPr>
          <p:cNvPr id="3" name="文本框 2">
            <a:extLst>
              <a:ext uri="{FF2B5EF4-FFF2-40B4-BE49-F238E27FC236}">
                <a16:creationId xmlns:a16="http://schemas.microsoft.com/office/drawing/2014/main" id="{8A3DA62B-73AD-0FE0-B06E-5E4F9222B05D}"/>
              </a:ext>
            </a:extLst>
          </p:cNvPr>
          <p:cNvSpPr txBox="1"/>
          <p:nvPr/>
        </p:nvSpPr>
        <p:spPr>
          <a:xfrm>
            <a:off x="1419966" y="1117190"/>
            <a:ext cx="9350477" cy="2978150"/>
          </a:xfrm>
          <a:prstGeom prst="rect">
            <a:avLst/>
          </a:prstGeom>
          <a:noFill/>
          <a:ln w="3175">
            <a:noFill/>
            <a:prstDash val="dash"/>
          </a:ln>
        </p:spPr>
        <p:txBody>
          <a:bodyPr wrap="square" lIns="63500" tIns="25400" rIns="63500" bIns="25400" anchor="t" anchorCtr="0"/>
          <a:lstStyle>
            <a:defPPr>
              <a:defRPr lang="zh-CN"/>
            </a:defPPr>
            <a:lvl1pPr marL="381000" indent="-381000" algn="l" defTabSz="913765" rtl="0" eaLnBrk="1" fontAlgn="ctr" latinLnBrk="0" hangingPunct="1">
              <a:lnSpc>
                <a:spcPct val="120000"/>
              </a:lnSpc>
              <a:spcBef>
                <a:spcPct val="0"/>
              </a:spcBef>
              <a:spcAft>
                <a:spcPts val="800"/>
              </a:spcAft>
              <a:buSzTx/>
              <a:buFont typeface="Wingdings" panose="05000000000000000000" charset="0"/>
              <a:buChar char="l"/>
              <a:defRPr sz="2400" b="0" kern="1200" cap="none" spc="14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457200">
              <a:buNone/>
            </a:pPr>
            <a:r>
              <a:rPr lang="en-US" altLang="zh-CN">
                <a:solidFill>
                  <a:schemeClr val="tx1"/>
                </a:solidFill>
              </a:rPr>
              <a:t> </a:t>
            </a:r>
            <a:r>
              <a:rPr lang="zh-CN" altLang="en-US">
                <a:solidFill>
                  <a:schemeClr val="tx1"/>
                </a:solidFill>
              </a:rPr>
              <a:t>每个小组会得到一张空白的自护手册学习单（分别对应不同的危险场景），请同学们根据以前所学的安全知识简单写下该危险场景的自我保护和自救的方法（可从</a:t>
            </a:r>
            <a:r>
              <a:rPr lang="en-US" altLang="zh-CN">
                <a:solidFill>
                  <a:schemeClr val="tx1"/>
                </a:solidFill>
              </a:rPr>
              <a:t>“</a:t>
            </a:r>
            <a:r>
              <a:rPr lang="zh-CN" altLang="en-US">
                <a:solidFill>
                  <a:schemeClr val="tx1"/>
                </a:solidFill>
              </a:rPr>
              <a:t>该做什么</a:t>
            </a:r>
            <a:r>
              <a:rPr lang="en-US" altLang="zh-CN">
                <a:solidFill>
                  <a:schemeClr val="tx1"/>
                </a:solidFill>
              </a:rPr>
              <a:t>”</a:t>
            </a:r>
            <a:r>
              <a:rPr lang="zh-CN" altLang="en-US">
                <a:solidFill>
                  <a:schemeClr val="tx1"/>
                </a:solidFill>
              </a:rPr>
              <a:t>和</a:t>
            </a:r>
            <a:r>
              <a:rPr lang="en-US" altLang="zh-CN">
                <a:solidFill>
                  <a:schemeClr val="tx1"/>
                </a:solidFill>
              </a:rPr>
              <a:t>“</a:t>
            </a:r>
            <a:r>
              <a:rPr lang="zh-CN" altLang="en-US">
                <a:solidFill>
                  <a:schemeClr val="tx1"/>
                </a:solidFill>
              </a:rPr>
              <a:t>不该做什么</a:t>
            </a:r>
            <a:r>
              <a:rPr lang="en-US" altLang="zh-CN">
                <a:solidFill>
                  <a:schemeClr val="tx1"/>
                </a:solidFill>
              </a:rPr>
              <a:t>”</a:t>
            </a:r>
            <a:r>
              <a:rPr lang="zh-CN" altLang="en-US">
                <a:solidFill>
                  <a:schemeClr val="tx1"/>
                </a:solidFill>
              </a:rPr>
              <a:t>两方面写。</a:t>
            </a:r>
          </a:p>
        </p:txBody>
      </p:sp>
      <p:sp>
        <p:nvSpPr>
          <p:cNvPr id="7" name="流程图: 终止 6">
            <a:extLst>
              <a:ext uri="{FF2B5EF4-FFF2-40B4-BE49-F238E27FC236}">
                <a16:creationId xmlns:a16="http://schemas.microsoft.com/office/drawing/2014/main" id="{5C0AEE72-637A-B84E-94CD-131F30964B3F}"/>
              </a:ext>
            </a:extLst>
          </p:cNvPr>
          <p:cNvSpPr/>
          <p:nvPr/>
        </p:nvSpPr>
        <p:spPr>
          <a:xfrm>
            <a:off x="1946522" y="3569110"/>
            <a:ext cx="2163097" cy="870359"/>
          </a:xfrm>
          <a:prstGeom prst="flowChartTerminator">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交通场景</a:t>
            </a:r>
          </a:p>
        </p:txBody>
      </p:sp>
      <p:sp>
        <p:nvSpPr>
          <p:cNvPr id="9" name="流程图: 终止 8">
            <a:extLst>
              <a:ext uri="{FF2B5EF4-FFF2-40B4-BE49-F238E27FC236}">
                <a16:creationId xmlns:a16="http://schemas.microsoft.com/office/drawing/2014/main" id="{766EA0CE-0935-0815-AF5C-67C815770DDC}"/>
              </a:ext>
            </a:extLst>
          </p:cNvPr>
          <p:cNvSpPr/>
          <p:nvPr/>
        </p:nvSpPr>
        <p:spPr>
          <a:xfrm>
            <a:off x="4711683" y="3569109"/>
            <a:ext cx="2163097" cy="870359"/>
          </a:xfrm>
          <a:prstGeom prst="flowChartTerminator">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盗窃场景</a:t>
            </a:r>
          </a:p>
        </p:txBody>
      </p:sp>
      <p:sp>
        <p:nvSpPr>
          <p:cNvPr id="10" name="流程图: 终止 9">
            <a:extLst>
              <a:ext uri="{FF2B5EF4-FFF2-40B4-BE49-F238E27FC236}">
                <a16:creationId xmlns:a16="http://schemas.microsoft.com/office/drawing/2014/main" id="{1204EAE1-2189-CBF4-C9A8-A0388599BE96}"/>
              </a:ext>
            </a:extLst>
          </p:cNvPr>
          <p:cNvSpPr/>
          <p:nvPr/>
        </p:nvSpPr>
        <p:spPr>
          <a:xfrm>
            <a:off x="1946522" y="4994788"/>
            <a:ext cx="2163097" cy="870359"/>
          </a:xfrm>
          <a:prstGeom prst="flowChartTerminator">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地震场景</a:t>
            </a:r>
          </a:p>
        </p:txBody>
      </p:sp>
      <p:sp>
        <p:nvSpPr>
          <p:cNvPr id="11" name="流程图: 终止 10">
            <a:extLst>
              <a:ext uri="{FF2B5EF4-FFF2-40B4-BE49-F238E27FC236}">
                <a16:creationId xmlns:a16="http://schemas.microsoft.com/office/drawing/2014/main" id="{3450D57E-6BE6-B5F6-8780-C7F43A642274}"/>
              </a:ext>
            </a:extLst>
          </p:cNvPr>
          <p:cNvSpPr/>
          <p:nvPr/>
        </p:nvSpPr>
        <p:spPr>
          <a:xfrm>
            <a:off x="7688560" y="3583654"/>
            <a:ext cx="2163097" cy="870359"/>
          </a:xfrm>
          <a:prstGeom prst="flowChartTerminator">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火灾场景</a:t>
            </a:r>
          </a:p>
        </p:txBody>
      </p:sp>
      <p:sp>
        <p:nvSpPr>
          <p:cNvPr id="12" name="流程图: 终止 11">
            <a:extLst>
              <a:ext uri="{FF2B5EF4-FFF2-40B4-BE49-F238E27FC236}">
                <a16:creationId xmlns:a16="http://schemas.microsoft.com/office/drawing/2014/main" id="{0BF5727F-ECFD-B9C7-515F-FFA18A877D40}"/>
              </a:ext>
            </a:extLst>
          </p:cNvPr>
          <p:cNvSpPr/>
          <p:nvPr/>
        </p:nvSpPr>
        <p:spPr>
          <a:xfrm>
            <a:off x="7688561" y="4994788"/>
            <a:ext cx="2163097" cy="870359"/>
          </a:xfrm>
          <a:prstGeom prst="flowChartTerminator">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溺水场景</a:t>
            </a:r>
          </a:p>
        </p:txBody>
      </p:sp>
      <p:sp>
        <p:nvSpPr>
          <p:cNvPr id="13" name="流程图: 终止 12">
            <a:extLst>
              <a:ext uri="{FF2B5EF4-FFF2-40B4-BE49-F238E27FC236}">
                <a16:creationId xmlns:a16="http://schemas.microsoft.com/office/drawing/2014/main" id="{280BFDE8-8B63-3588-300A-8C5815448BD3}"/>
              </a:ext>
            </a:extLst>
          </p:cNvPr>
          <p:cNvSpPr/>
          <p:nvPr/>
        </p:nvSpPr>
        <p:spPr>
          <a:xfrm>
            <a:off x="4711683" y="4994788"/>
            <a:ext cx="2163097" cy="870359"/>
          </a:xfrm>
          <a:prstGeom prst="flowChartTerminator">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用电场景</a:t>
            </a:r>
          </a:p>
        </p:txBody>
      </p:sp>
    </p:spTree>
    <p:custDataLst>
      <p:tags r:id="rId2"/>
    </p:custDataLst>
    <p:extLst>
      <p:ext uri="{BB962C8B-B14F-4D97-AF65-F5344CB8AC3E}">
        <p14:creationId xmlns:p14="http://schemas.microsoft.com/office/powerpoint/2010/main" val="30969148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活动一：</a:t>
            </a:r>
            <a:r>
              <a:rPr lang="zh-CN" altLang="en-US" sz="2800"/>
              <a:t>共制自护手册</a:t>
            </a:r>
            <a:endParaRPr lang="zh-CN" altLang="en-US"/>
          </a:p>
        </p:txBody>
      </p:sp>
      <p:sp>
        <p:nvSpPr>
          <p:cNvPr id="3" name="文本框 2">
            <a:extLst>
              <a:ext uri="{FF2B5EF4-FFF2-40B4-BE49-F238E27FC236}">
                <a16:creationId xmlns:a16="http://schemas.microsoft.com/office/drawing/2014/main" id="{8A3DA62B-73AD-0FE0-B06E-5E4F9222B05D}"/>
              </a:ext>
            </a:extLst>
          </p:cNvPr>
          <p:cNvSpPr txBox="1"/>
          <p:nvPr/>
        </p:nvSpPr>
        <p:spPr>
          <a:xfrm>
            <a:off x="1608839" y="1412158"/>
            <a:ext cx="8972731" cy="1390036"/>
          </a:xfrm>
          <a:prstGeom prst="rect">
            <a:avLst/>
          </a:prstGeom>
          <a:noFill/>
          <a:ln w="3175">
            <a:noFill/>
            <a:prstDash val="dash"/>
          </a:ln>
        </p:spPr>
        <p:txBody>
          <a:bodyPr wrap="square" lIns="63500" tIns="25400" rIns="63500" bIns="25400" anchor="t" anchorCtr="0"/>
          <a:lstStyle>
            <a:defPPr>
              <a:defRPr lang="zh-CN"/>
            </a:defPPr>
            <a:lvl1pPr marL="381000" indent="-381000" algn="l" defTabSz="913765" rtl="0" eaLnBrk="1" fontAlgn="ctr" latinLnBrk="0" hangingPunct="1">
              <a:lnSpc>
                <a:spcPct val="120000"/>
              </a:lnSpc>
              <a:spcBef>
                <a:spcPct val="0"/>
              </a:spcBef>
              <a:spcAft>
                <a:spcPts val="800"/>
              </a:spcAft>
              <a:buSzTx/>
              <a:buFont typeface="Wingdings" panose="05000000000000000000" charset="0"/>
              <a:buChar char="l"/>
              <a:defRPr sz="2400" b="0" kern="1200" cap="none" spc="14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457200">
              <a:buNone/>
            </a:pPr>
            <a:r>
              <a:rPr lang="zh-CN" altLang="en-US">
                <a:solidFill>
                  <a:schemeClr val="tx1"/>
                </a:solidFill>
              </a:rPr>
              <a:t> 请小组代表</a:t>
            </a:r>
            <a:r>
              <a:rPr lang="zh-CN" altLang="en-US">
                <a:solidFill>
                  <a:srgbClr val="FF0000"/>
                </a:solidFill>
              </a:rPr>
              <a:t>用身体演绎自救方法</a:t>
            </a:r>
            <a:r>
              <a:rPr lang="zh-CN" altLang="en-US">
                <a:solidFill>
                  <a:schemeClr val="tx1"/>
                </a:solidFill>
              </a:rPr>
              <a:t>。</a:t>
            </a:r>
            <a:endParaRPr lang="en-US" altLang="zh-CN">
              <a:solidFill>
                <a:schemeClr val="tx1"/>
              </a:solidFill>
            </a:endParaRPr>
          </a:p>
          <a:p>
            <a:pPr marL="0" indent="457200">
              <a:buNone/>
            </a:pPr>
            <a:r>
              <a:rPr lang="en-US" altLang="zh-CN">
                <a:solidFill>
                  <a:schemeClr val="tx1"/>
                </a:solidFill>
              </a:rPr>
              <a:t> </a:t>
            </a:r>
            <a:r>
              <a:rPr lang="zh-CN" altLang="en-US">
                <a:solidFill>
                  <a:schemeClr val="tx1"/>
                </a:solidFill>
              </a:rPr>
              <a:t>其他小组根据演绎的内容说出该组采取的方法。</a:t>
            </a:r>
          </a:p>
        </p:txBody>
      </p:sp>
      <p:grpSp>
        <p:nvGrpSpPr>
          <p:cNvPr id="6" name="组合 5"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AA02BB93-721A-0323-C6F1-407C5EAE0139}"/>
              </a:ext>
            </a:extLst>
          </p:cNvPr>
          <p:cNvGrpSpPr>
            <a:grpSpLocks noChangeAspect="1"/>
          </p:cNvGrpSpPr>
          <p:nvPr/>
        </p:nvGrpSpPr>
        <p:grpSpPr>
          <a:xfrm>
            <a:off x="6734166" y="3185652"/>
            <a:ext cx="3604561" cy="2816185"/>
            <a:chOff x="3117850" y="1090613"/>
            <a:chExt cx="5937250" cy="4638676"/>
          </a:xfrm>
        </p:grpSpPr>
        <p:sp>
          <p:nvSpPr>
            <p:cNvPr id="7" name="îSḻíḋê">
              <a:extLst>
                <a:ext uri="{FF2B5EF4-FFF2-40B4-BE49-F238E27FC236}">
                  <a16:creationId xmlns:a16="http://schemas.microsoft.com/office/drawing/2014/main" id="{1529AFFA-7F0E-5BA6-739F-9C14ECD8A833}"/>
                </a:ext>
              </a:extLst>
            </p:cNvPr>
            <p:cNvSpPr/>
            <p:nvPr/>
          </p:nvSpPr>
          <p:spPr bwMode="auto">
            <a:xfrm>
              <a:off x="6059488" y="1350963"/>
              <a:ext cx="55563" cy="223838"/>
            </a:xfrm>
            <a:custGeom>
              <a:gdLst>
                <a:gd name="T0" fmla="*/ 3 w 3"/>
                <a:gd name="T1" fmla="*/ 11 h 12"/>
                <a:gd name="T2" fmla="*/ 2 w 3"/>
                <a:gd name="T3" fmla="*/ 12 h 12"/>
                <a:gd name="T4" fmla="*/ 2 w 3"/>
                <a:gd name="T5" fmla="*/ 12 h 12"/>
                <a:gd name="T6" fmla="*/ 0 w 3"/>
                <a:gd name="T7" fmla="*/ 11 h 12"/>
                <a:gd name="T8" fmla="*/ 0 w 3"/>
                <a:gd name="T9" fmla="*/ 1 h 12"/>
                <a:gd name="T10" fmla="*/ 2 w 3"/>
                <a:gd name="T11" fmla="*/ 0 h 12"/>
                <a:gd name="T12" fmla="*/ 2 w 3"/>
                <a:gd name="T13" fmla="*/ 0 h 12"/>
                <a:gd name="T14" fmla="*/ 3 w 3"/>
                <a:gd name="T15" fmla="*/ 1 h 12"/>
                <a:gd name="T16" fmla="*/ 3 w 3"/>
                <a:gd name="T17" fmla="*/ 11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12">
                  <a:moveTo>
                    <a:pt x="3" y="11"/>
                  </a:moveTo>
                  <a:cubicBezTo>
                    <a:pt x="3" y="12"/>
                    <a:pt x="3" y="12"/>
                    <a:pt x="2" y="12"/>
                  </a:cubicBezTo>
                  <a:cubicBezTo>
                    <a:pt x="2" y="12"/>
                    <a:pt x="2" y="12"/>
                    <a:pt x="2" y="12"/>
                  </a:cubicBezTo>
                  <a:cubicBezTo>
                    <a:pt x="1" y="12"/>
                    <a:pt x="0" y="12"/>
                    <a:pt x="0" y="11"/>
                  </a:cubicBezTo>
                  <a:cubicBezTo>
                    <a:pt x="0" y="1"/>
                    <a:pt x="0" y="1"/>
                    <a:pt x="0" y="1"/>
                  </a:cubicBezTo>
                  <a:cubicBezTo>
                    <a:pt x="0" y="0"/>
                    <a:pt x="1" y="0"/>
                    <a:pt x="2" y="0"/>
                  </a:cubicBezTo>
                  <a:cubicBezTo>
                    <a:pt x="2" y="0"/>
                    <a:pt x="2" y="0"/>
                    <a:pt x="2" y="0"/>
                  </a:cubicBezTo>
                  <a:cubicBezTo>
                    <a:pt x="3" y="0"/>
                    <a:pt x="3" y="0"/>
                    <a:pt x="3" y="1"/>
                  </a:cubicBezTo>
                  <a:lnTo>
                    <a:pt x="3" y="11"/>
                  </a:lnTo>
                  <a:close/>
                </a:path>
              </a:pathLst>
            </a:custGeom>
            <a:solidFill>
              <a:srgbClr val="663F3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8" name="iṡľidê">
              <a:extLst>
                <a:ext uri="{FF2B5EF4-FFF2-40B4-BE49-F238E27FC236}">
                  <a16:creationId xmlns:a16="http://schemas.microsoft.com/office/drawing/2014/main" id="{37743C6E-8DF1-584E-4B11-3FE24D266794}"/>
                </a:ext>
              </a:extLst>
            </p:cNvPr>
            <p:cNvSpPr/>
            <p:nvPr/>
          </p:nvSpPr>
          <p:spPr bwMode="auto">
            <a:xfrm>
              <a:off x="5500688" y="1090613"/>
              <a:ext cx="614363" cy="298450"/>
            </a:xfrm>
            <a:custGeom>
              <a:gdLst>
                <a:gd name="T0" fmla="*/ 387 w 387"/>
                <a:gd name="T1" fmla="*/ 188 h 188"/>
                <a:gd name="T2" fmla="*/ 0 w 387"/>
                <a:gd name="T3" fmla="*/ 188 h 188"/>
                <a:gd name="T4" fmla="*/ 129 w 387"/>
                <a:gd name="T5" fmla="*/ 94 h 188"/>
                <a:gd name="T6" fmla="*/ 0 w 387"/>
                <a:gd name="T7" fmla="*/ 0 h 188"/>
                <a:gd name="T8" fmla="*/ 387 w 387"/>
                <a:gd name="T9" fmla="*/ 0 h 188"/>
                <a:gd name="T10" fmla="*/ 387 w 387"/>
                <a:gd name="T11" fmla="*/ 188 h 188"/>
              </a:gdLst>
              <a:cxnLst>
                <a:cxn ang="0">
                  <a:pos x="T0" y="T1"/>
                </a:cxn>
                <a:cxn ang="0">
                  <a:pos x="T2" y="T3"/>
                </a:cxn>
                <a:cxn ang="0">
                  <a:pos x="T4" y="T5"/>
                </a:cxn>
                <a:cxn ang="0">
                  <a:pos x="T6" y="T7"/>
                </a:cxn>
                <a:cxn ang="0">
                  <a:pos x="T8" y="T9"/>
                </a:cxn>
                <a:cxn ang="0">
                  <a:pos x="T10" y="T11"/>
                </a:cxn>
              </a:cxnLst>
              <a:rect l="0" t="0" r="r" b="b"/>
              <a:pathLst>
                <a:path w="387" h="188">
                  <a:moveTo>
                    <a:pt x="387" y="188"/>
                  </a:moveTo>
                  <a:lnTo>
                    <a:pt x="0" y="188"/>
                  </a:lnTo>
                  <a:lnTo>
                    <a:pt x="129" y="94"/>
                  </a:lnTo>
                  <a:lnTo>
                    <a:pt x="0" y="0"/>
                  </a:lnTo>
                  <a:lnTo>
                    <a:pt x="387" y="0"/>
                  </a:lnTo>
                  <a:lnTo>
                    <a:pt x="387" y="188"/>
                  </a:lnTo>
                  <a:close/>
                </a:path>
              </a:pathLst>
            </a:custGeom>
            <a:solidFill>
              <a:srgbClr val="E2421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9" name="íş1íďé">
              <a:extLst>
                <a:ext uri="{FF2B5EF4-FFF2-40B4-BE49-F238E27FC236}">
                  <a16:creationId xmlns:a16="http://schemas.microsoft.com/office/drawing/2014/main" id="{53BE7EED-CD86-22B8-1791-65ED1B052824}"/>
                </a:ext>
              </a:extLst>
            </p:cNvPr>
            <p:cNvSpPr/>
            <p:nvPr/>
          </p:nvSpPr>
          <p:spPr bwMode="auto">
            <a:xfrm>
              <a:off x="4421188" y="3101976"/>
              <a:ext cx="2717800" cy="2627313"/>
            </a:xfrm>
            <a:prstGeom prst="rect">
              <a:avLst/>
            </a:prstGeom>
            <a:solidFill>
              <a:srgbClr val="850309"/>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0" name="ïsḻíďè">
              <a:extLst>
                <a:ext uri="{FF2B5EF4-FFF2-40B4-BE49-F238E27FC236}">
                  <a16:creationId xmlns:a16="http://schemas.microsoft.com/office/drawing/2014/main" id="{FF8F0ECD-F9EC-A3C4-F617-0E2D81399749}"/>
                </a:ext>
              </a:extLst>
            </p:cNvPr>
            <p:cNvSpPr/>
            <p:nvPr/>
          </p:nvSpPr>
          <p:spPr bwMode="auto">
            <a:xfrm>
              <a:off x="4048125" y="3101976"/>
              <a:ext cx="1471613" cy="2627313"/>
            </a:xfrm>
            <a:custGeom>
              <a:gdLst>
                <a:gd name="T0" fmla="*/ 927 w 927"/>
                <a:gd name="T1" fmla="*/ 0 h 1655"/>
                <a:gd name="T2" fmla="*/ 528 w 927"/>
                <a:gd name="T3" fmla="*/ 1655 h 1655"/>
                <a:gd name="T4" fmla="*/ 0 w 927"/>
                <a:gd name="T5" fmla="*/ 1655 h 1655"/>
                <a:gd name="T6" fmla="*/ 235 w 927"/>
                <a:gd name="T7" fmla="*/ 775 h 1655"/>
                <a:gd name="T8" fmla="*/ 434 w 927"/>
                <a:gd name="T9" fmla="*/ 0 h 1655"/>
                <a:gd name="T10" fmla="*/ 927 w 927"/>
                <a:gd name="T11" fmla="*/ 0 h 1655"/>
              </a:gdLst>
              <a:cxnLst>
                <a:cxn ang="0">
                  <a:pos x="T0" y="T1"/>
                </a:cxn>
                <a:cxn ang="0">
                  <a:pos x="T2" y="T3"/>
                </a:cxn>
                <a:cxn ang="0">
                  <a:pos x="T4" y="T5"/>
                </a:cxn>
                <a:cxn ang="0">
                  <a:pos x="T6" y="T7"/>
                </a:cxn>
                <a:cxn ang="0">
                  <a:pos x="T8" y="T9"/>
                </a:cxn>
                <a:cxn ang="0">
                  <a:pos x="T10" y="T11"/>
                </a:cxn>
              </a:cxnLst>
              <a:rect l="0" t="0" r="r" b="b"/>
              <a:pathLst>
                <a:path w="925" h="1655">
                  <a:moveTo>
                    <a:pt x="927" y="0"/>
                  </a:moveTo>
                  <a:lnTo>
                    <a:pt x="528" y="1655"/>
                  </a:lnTo>
                  <a:lnTo>
                    <a:pt x="0" y="1655"/>
                  </a:lnTo>
                  <a:lnTo>
                    <a:pt x="235" y="775"/>
                  </a:lnTo>
                  <a:lnTo>
                    <a:pt x="434" y="0"/>
                  </a:lnTo>
                  <a:lnTo>
                    <a:pt x="927" y="0"/>
                  </a:lnTo>
                  <a:close/>
                </a:path>
              </a:pathLst>
            </a:custGeom>
            <a:solidFill>
              <a:srgbClr val="F9B39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1" name="ïSḷiḋê">
              <a:extLst>
                <a:ext uri="{FF2B5EF4-FFF2-40B4-BE49-F238E27FC236}">
                  <a16:creationId xmlns:a16="http://schemas.microsoft.com/office/drawing/2014/main" id="{6220E21C-1FB1-398C-09D2-B7CAE8B73BDD}"/>
                </a:ext>
              </a:extLst>
            </p:cNvPr>
            <p:cNvSpPr/>
            <p:nvPr/>
          </p:nvSpPr>
          <p:spPr bwMode="auto">
            <a:xfrm>
              <a:off x="4886325" y="3101976"/>
              <a:ext cx="1209675" cy="2627313"/>
            </a:xfrm>
            <a:custGeom>
              <a:gdLst>
                <a:gd name="T0" fmla="*/ 762 w 762"/>
                <a:gd name="T1" fmla="*/ 0 h 1655"/>
                <a:gd name="T2" fmla="*/ 352 w 762"/>
                <a:gd name="T3" fmla="*/ 1655 h 1655"/>
                <a:gd name="T4" fmla="*/ 0 w 762"/>
                <a:gd name="T5" fmla="*/ 1655 h 1655"/>
                <a:gd name="T6" fmla="*/ 399 w 762"/>
                <a:gd name="T7" fmla="*/ 0 h 1655"/>
                <a:gd name="T8" fmla="*/ 762 w 762"/>
                <a:gd name="T9" fmla="*/ 0 h 1655"/>
              </a:gdLst>
              <a:cxnLst>
                <a:cxn ang="0">
                  <a:pos x="T0" y="T1"/>
                </a:cxn>
                <a:cxn ang="0">
                  <a:pos x="T2" y="T3"/>
                </a:cxn>
                <a:cxn ang="0">
                  <a:pos x="T4" y="T5"/>
                </a:cxn>
                <a:cxn ang="0">
                  <a:pos x="T6" y="T7"/>
                </a:cxn>
                <a:cxn ang="0">
                  <a:pos x="T8" y="T9"/>
                </a:cxn>
              </a:cxnLst>
              <a:rect l="0" t="0" r="r" b="b"/>
              <a:pathLst>
                <a:path w="762" h="1655">
                  <a:moveTo>
                    <a:pt x="762" y="0"/>
                  </a:moveTo>
                  <a:lnTo>
                    <a:pt x="352" y="1655"/>
                  </a:lnTo>
                  <a:lnTo>
                    <a:pt x="0" y="1655"/>
                  </a:lnTo>
                  <a:lnTo>
                    <a:pt x="399" y="0"/>
                  </a:lnTo>
                  <a:lnTo>
                    <a:pt x="762" y="0"/>
                  </a:lnTo>
                  <a:close/>
                </a:path>
              </a:pathLst>
            </a:custGeom>
            <a:solidFill>
              <a:srgbClr val="E2421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2" name="ïsļïḑé">
              <a:extLst>
                <a:ext uri="{FF2B5EF4-FFF2-40B4-BE49-F238E27FC236}">
                  <a16:creationId xmlns:a16="http://schemas.microsoft.com/office/drawing/2014/main" id="{EE306541-860C-5B0B-8226-EEB9B4463924}"/>
                </a:ext>
              </a:extLst>
            </p:cNvPr>
            <p:cNvSpPr/>
            <p:nvPr/>
          </p:nvSpPr>
          <p:spPr bwMode="auto">
            <a:xfrm>
              <a:off x="3117850" y="3101976"/>
              <a:ext cx="1619250" cy="2627313"/>
            </a:xfrm>
            <a:custGeom>
              <a:gdLst>
                <a:gd name="T0" fmla="*/ 1020 w 1020"/>
                <a:gd name="T1" fmla="*/ 0 h 1655"/>
                <a:gd name="T2" fmla="*/ 821 w 1020"/>
                <a:gd name="T3" fmla="*/ 775 h 1655"/>
                <a:gd name="T4" fmla="*/ 586 w 1020"/>
                <a:gd name="T5" fmla="*/ 1655 h 1655"/>
                <a:gd name="T6" fmla="*/ 0 w 1020"/>
                <a:gd name="T7" fmla="*/ 1655 h 1655"/>
                <a:gd name="T8" fmla="*/ 610 w 1020"/>
                <a:gd name="T9" fmla="*/ 0 h 1655"/>
                <a:gd name="T10" fmla="*/ 1020 w 1020"/>
                <a:gd name="T11" fmla="*/ 0 h 1655"/>
              </a:gdLst>
              <a:cxnLst>
                <a:cxn ang="0">
                  <a:pos x="T0" y="T1"/>
                </a:cxn>
                <a:cxn ang="0">
                  <a:pos x="T2" y="T3"/>
                </a:cxn>
                <a:cxn ang="0">
                  <a:pos x="T4" y="T5"/>
                </a:cxn>
                <a:cxn ang="0">
                  <a:pos x="T6" y="T7"/>
                </a:cxn>
                <a:cxn ang="0">
                  <a:pos x="T8" y="T9"/>
                </a:cxn>
                <a:cxn ang="0">
                  <a:pos x="T10" y="T11"/>
                </a:cxn>
              </a:cxnLst>
              <a:rect l="0" t="0" r="r" b="b"/>
              <a:pathLst>
                <a:path w="1020" h="1655">
                  <a:moveTo>
                    <a:pt x="1020" y="0"/>
                  </a:moveTo>
                  <a:lnTo>
                    <a:pt x="821" y="775"/>
                  </a:lnTo>
                  <a:lnTo>
                    <a:pt x="586" y="1655"/>
                  </a:lnTo>
                  <a:lnTo>
                    <a:pt x="0" y="1655"/>
                  </a:lnTo>
                  <a:lnTo>
                    <a:pt x="610" y="0"/>
                  </a:lnTo>
                  <a:lnTo>
                    <a:pt x="1020" y="0"/>
                  </a:lnTo>
                  <a:close/>
                </a:path>
              </a:pathLst>
            </a:custGeom>
            <a:solidFill>
              <a:srgbClr val="E2421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3" name="iślïḍê">
              <a:extLst>
                <a:ext uri="{FF2B5EF4-FFF2-40B4-BE49-F238E27FC236}">
                  <a16:creationId xmlns:a16="http://schemas.microsoft.com/office/drawing/2014/main" id="{CB81BEB3-D550-F0A9-8E76-AFE870034E90}"/>
                </a:ext>
              </a:extLst>
            </p:cNvPr>
            <p:cNvSpPr/>
            <p:nvPr/>
          </p:nvSpPr>
          <p:spPr bwMode="auto">
            <a:xfrm>
              <a:off x="5519738" y="1519238"/>
              <a:ext cx="576263" cy="1582738"/>
            </a:xfrm>
            <a:custGeom>
              <a:gdLst>
                <a:gd name="T0" fmla="*/ 31 w 31"/>
                <a:gd name="T1" fmla="*/ 0 h 85"/>
                <a:gd name="T2" fmla="*/ 31 w 31"/>
                <a:gd name="T3" fmla="*/ 85 h 85"/>
                <a:gd name="T4" fmla="*/ 0 w 31"/>
                <a:gd name="T5" fmla="*/ 85 h 85"/>
                <a:gd name="T6" fmla="*/ 30 w 31"/>
                <a:gd name="T7" fmla="*/ 1 h 85"/>
                <a:gd name="T8" fmla="*/ 31 w 31"/>
                <a:gd name="T9" fmla="*/ 0 h 85"/>
                <a:gd name="T10" fmla="*/ 31 w 31"/>
                <a:gd name="T11" fmla="*/ 0 h 85"/>
              </a:gdLst>
              <a:cxnLst>
                <a:cxn ang="0">
                  <a:pos x="T0" y="T1"/>
                </a:cxn>
                <a:cxn ang="0">
                  <a:pos x="T2" y="T3"/>
                </a:cxn>
                <a:cxn ang="0">
                  <a:pos x="T4" y="T5"/>
                </a:cxn>
                <a:cxn ang="0">
                  <a:pos x="T6" y="T7"/>
                </a:cxn>
                <a:cxn ang="0">
                  <a:pos x="T8" y="T9"/>
                </a:cxn>
                <a:cxn ang="0">
                  <a:pos x="T10" y="T11"/>
                </a:cxn>
              </a:cxnLst>
              <a:rect l="0" t="0" r="r" b="b"/>
              <a:pathLst>
                <a:path w="31" h="85">
                  <a:moveTo>
                    <a:pt x="31" y="0"/>
                  </a:moveTo>
                  <a:cubicBezTo>
                    <a:pt x="31" y="85"/>
                    <a:pt x="31" y="85"/>
                    <a:pt x="31" y="85"/>
                  </a:cubicBezTo>
                  <a:cubicBezTo>
                    <a:pt x="0" y="85"/>
                    <a:pt x="0" y="85"/>
                    <a:pt x="0" y="85"/>
                  </a:cubicBezTo>
                  <a:cubicBezTo>
                    <a:pt x="24" y="63"/>
                    <a:pt x="29" y="21"/>
                    <a:pt x="30" y="1"/>
                  </a:cubicBezTo>
                  <a:cubicBezTo>
                    <a:pt x="31" y="0"/>
                    <a:pt x="31" y="0"/>
                    <a:pt x="31" y="0"/>
                  </a:cubicBezTo>
                  <a:cubicBezTo>
                    <a:pt x="31" y="0"/>
                    <a:pt x="31" y="0"/>
                    <a:pt x="31" y="0"/>
                  </a:cubicBezTo>
                  <a:close/>
                </a:path>
              </a:pathLst>
            </a:custGeom>
            <a:solidFill>
              <a:srgbClr val="B51F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4" name="îṣḷide">
              <a:extLst>
                <a:ext uri="{FF2B5EF4-FFF2-40B4-BE49-F238E27FC236}">
                  <a16:creationId xmlns:a16="http://schemas.microsoft.com/office/drawing/2014/main" id="{F677C164-26AF-AEAD-7DAB-95A32A492A13}"/>
                </a:ext>
              </a:extLst>
            </p:cNvPr>
            <p:cNvSpPr/>
            <p:nvPr/>
          </p:nvSpPr>
          <p:spPr bwMode="auto">
            <a:xfrm>
              <a:off x="4737100" y="1538288"/>
              <a:ext cx="1339850" cy="1563688"/>
            </a:xfrm>
            <a:custGeom>
              <a:gdLst>
                <a:gd name="T0" fmla="*/ 72 w 72"/>
                <a:gd name="T1" fmla="*/ 0 h 84"/>
                <a:gd name="T2" fmla="*/ 0 w 72"/>
                <a:gd name="T3" fmla="*/ 84 h 84"/>
                <a:gd name="T4" fmla="*/ 42 w 72"/>
                <a:gd name="T5" fmla="*/ 84 h 84"/>
                <a:gd name="T6" fmla="*/ 72 w 72"/>
                <a:gd name="T7" fmla="*/ 0 h 84"/>
              </a:gdLst>
              <a:cxnLst>
                <a:cxn ang="0">
                  <a:pos x="T0" y="T1"/>
                </a:cxn>
                <a:cxn ang="0">
                  <a:pos x="T2" y="T3"/>
                </a:cxn>
                <a:cxn ang="0">
                  <a:pos x="T4" y="T5"/>
                </a:cxn>
                <a:cxn ang="0">
                  <a:pos x="T6" y="T7"/>
                </a:cxn>
              </a:cxnLst>
              <a:rect l="0" t="0" r="r" b="b"/>
              <a:pathLst>
                <a:path w="72" h="84">
                  <a:moveTo>
                    <a:pt x="72" y="0"/>
                  </a:moveTo>
                  <a:cubicBezTo>
                    <a:pt x="70" y="7"/>
                    <a:pt x="54" y="61"/>
                    <a:pt x="0" y="84"/>
                  </a:cubicBezTo>
                  <a:cubicBezTo>
                    <a:pt x="42" y="84"/>
                    <a:pt x="42" y="84"/>
                    <a:pt x="42" y="84"/>
                  </a:cubicBezTo>
                  <a:cubicBezTo>
                    <a:pt x="66" y="62"/>
                    <a:pt x="71" y="20"/>
                    <a:pt x="72" y="0"/>
                  </a:cubicBezTo>
                  <a:close/>
                </a:path>
              </a:pathLst>
            </a:custGeom>
            <a:solidFill>
              <a:srgbClr val="EA4D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5" name="ísḷïḍe">
              <a:extLst>
                <a:ext uri="{FF2B5EF4-FFF2-40B4-BE49-F238E27FC236}">
                  <a16:creationId xmlns:a16="http://schemas.microsoft.com/office/drawing/2014/main" id="{DE241691-229C-8F0F-78F1-7D1A539F6CC2}"/>
                </a:ext>
              </a:extLst>
            </p:cNvPr>
            <p:cNvSpPr/>
            <p:nvPr/>
          </p:nvSpPr>
          <p:spPr bwMode="auto">
            <a:xfrm>
              <a:off x="4086225" y="1519238"/>
              <a:ext cx="1990725" cy="1582738"/>
            </a:xfrm>
            <a:custGeom>
              <a:gdLst>
                <a:gd name="T0" fmla="*/ 107 w 107"/>
                <a:gd name="T1" fmla="*/ 1 h 85"/>
                <a:gd name="T2" fmla="*/ 107 w 107"/>
                <a:gd name="T3" fmla="*/ 0 h 85"/>
                <a:gd name="T4" fmla="*/ 107 w 107"/>
                <a:gd name="T5" fmla="*/ 1 h 85"/>
                <a:gd name="T6" fmla="*/ 106 w 107"/>
                <a:gd name="T7" fmla="*/ 0 h 85"/>
                <a:gd name="T8" fmla="*/ 106 w 107"/>
                <a:gd name="T9" fmla="*/ 2 h 85"/>
                <a:gd name="T10" fmla="*/ 0 w 107"/>
                <a:gd name="T11" fmla="*/ 85 h 85"/>
                <a:gd name="T12" fmla="*/ 35 w 107"/>
                <a:gd name="T13" fmla="*/ 85 h 85"/>
                <a:gd name="T14" fmla="*/ 107 w 107"/>
                <a:gd name="T15" fmla="*/ 1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7" h="85">
                  <a:moveTo>
                    <a:pt x="107" y="1"/>
                  </a:moveTo>
                  <a:cubicBezTo>
                    <a:pt x="107" y="0"/>
                    <a:pt x="107" y="0"/>
                    <a:pt x="107" y="0"/>
                  </a:cubicBezTo>
                  <a:cubicBezTo>
                    <a:pt x="107" y="0"/>
                    <a:pt x="107" y="0"/>
                    <a:pt x="107" y="1"/>
                  </a:cubicBezTo>
                  <a:cubicBezTo>
                    <a:pt x="107" y="0"/>
                    <a:pt x="106" y="0"/>
                    <a:pt x="106" y="0"/>
                  </a:cubicBezTo>
                  <a:cubicBezTo>
                    <a:pt x="106" y="2"/>
                    <a:pt x="106" y="2"/>
                    <a:pt x="106" y="2"/>
                  </a:cubicBezTo>
                  <a:cubicBezTo>
                    <a:pt x="97" y="14"/>
                    <a:pt x="42" y="85"/>
                    <a:pt x="0" y="85"/>
                  </a:cubicBezTo>
                  <a:cubicBezTo>
                    <a:pt x="35" y="85"/>
                    <a:pt x="35" y="85"/>
                    <a:pt x="35" y="85"/>
                  </a:cubicBezTo>
                  <a:cubicBezTo>
                    <a:pt x="89" y="62"/>
                    <a:pt x="105" y="8"/>
                    <a:pt x="107" y="1"/>
                  </a:cubicBezTo>
                  <a:close/>
                </a:path>
              </a:pathLst>
            </a:custGeom>
            <a:solidFill>
              <a:srgbClr val="B51F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6" name="îṡ1íḑe">
              <a:extLst>
                <a:ext uri="{FF2B5EF4-FFF2-40B4-BE49-F238E27FC236}">
                  <a16:creationId xmlns:a16="http://schemas.microsoft.com/office/drawing/2014/main" id="{39945052-72C0-55CA-B1DA-D55D59AA83B5}"/>
                </a:ext>
              </a:extLst>
            </p:cNvPr>
            <p:cNvSpPr/>
            <p:nvPr/>
          </p:nvSpPr>
          <p:spPr bwMode="auto">
            <a:xfrm>
              <a:off x="6654800" y="3101976"/>
              <a:ext cx="1489075" cy="2627313"/>
            </a:xfrm>
            <a:custGeom>
              <a:gdLst>
                <a:gd name="T0" fmla="*/ 938 w 938"/>
                <a:gd name="T1" fmla="*/ 1655 h 1655"/>
                <a:gd name="T2" fmla="*/ 469 w 938"/>
                <a:gd name="T3" fmla="*/ 1655 h 1655"/>
                <a:gd name="T4" fmla="*/ 305 w 938"/>
                <a:gd name="T5" fmla="*/ 1091 h 1655"/>
                <a:gd name="T6" fmla="*/ 0 w 938"/>
                <a:gd name="T7" fmla="*/ 0 h 1655"/>
                <a:gd name="T8" fmla="*/ 492 w 938"/>
                <a:gd name="T9" fmla="*/ 0 h 1655"/>
                <a:gd name="T10" fmla="*/ 938 w 938"/>
                <a:gd name="T11" fmla="*/ 1655 h 1655"/>
              </a:gdLst>
              <a:cxnLst>
                <a:cxn ang="0">
                  <a:pos x="T0" y="T1"/>
                </a:cxn>
                <a:cxn ang="0">
                  <a:pos x="T2" y="T3"/>
                </a:cxn>
                <a:cxn ang="0">
                  <a:pos x="T4" y="T5"/>
                </a:cxn>
                <a:cxn ang="0">
                  <a:pos x="T6" y="T7"/>
                </a:cxn>
                <a:cxn ang="0">
                  <a:pos x="T8" y="T9"/>
                </a:cxn>
                <a:cxn ang="0">
                  <a:pos x="T10" y="T11"/>
                </a:cxn>
              </a:cxnLst>
              <a:rect l="0" t="0" r="r" b="b"/>
              <a:pathLst>
                <a:path w="938" h="1655">
                  <a:moveTo>
                    <a:pt x="938" y="1655"/>
                  </a:moveTo>
                  <a:lnTo>
                    <a:pt x="469" y="1655"/>
                  </a:lnTo>
                  <a:lnTo>
                    <a:pt x="305" y="1091"/>
                  </a:lnTo>
                  <a:lnTo>
                    <a:pt x="0" y="0"/>
                  </a:lnTo>
                  <a:lnTo>
                    <a:pt x="492" y="0"/>
                  </a:lnTo>
                  <a:lnTo>
                    <a:pt x="938" y="1655"/>
                  </a:lnTo>
                  <a:close/>
                </a:path>
              </a:pathLst>
            </a:custGeom>
            <a:solidFill>
              <a:srgbClr val="E2421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7" name="işlîdê">
              <a:extLst>
                <a:ext uri="{FF2B5EF4-FFF2-40B4-BE49-F238E27FC236}">
                  <a16:creationId xmlns:a16="http://schemas.microsoft.com/office/drawing/2014/main" id="{D958D54D-E8F3-2DFF-D9F6-1E9F91323204}"/>
                </a:ext>
              </a:extLst>
            </p:cNvPr>
            <p:cNvSpPr/>
            <p:nvPr/>
          </p:nvSpPr>
          <p:spPr bwMode="auto">
            <a:xfrm>
              <a:off x="6096000" y="3101976"/>
              <a:ext cx="1303338" cy="2627313"/>
            </a:xfrm>
            <a:custGeom>
              <a:gdLst>
                <a:gd name="T0" fmla="*/ 821 w 821"/>
                <a:gd name="T1" fmla="*/ 1655 h 1655"/>
                <a:gd name="T2" fmla="*/ 446 w 821"/>
                <a:gd name="T3" fmla="*/ 1655 h 1655"/>
                <a:gd name="T4" fmla="*/ 0 w 821"/>
                <a:gd name="T5" fmla="*/ 0 h 1655"/>
                <a:gd name="T6" fmla="*/ 352 w 821"/>
                <a:gd name="T7" fmla="*/ 0 h 1655"/>
                <a:gd name="T8" fmla="*/ 657 w 821"/>
                <a:gd name="T9" fmla="*/ 1091 h 1655"/>
                <a:gd name="T10" fmla="*/ 821 w 821"/>
                <a:gd name="T11" fmla="*/ 1655 h 1655"/>
              </a:gdLst>
              <a:cxnLst>
                <a:cxn ang="0">
                  <a:pos x="T0" y="T1"/>
                </a:cxn>
                <a:cxn ang="0">
                  <a:pos x="T2" y="T3"/>
                </a:cxn>
                <a:cxn ang="0">
                  <a:pos x="T4" y="T5"/>
                </a:cxn>
                <a:cxn ang="0">
                  <a:pos x="T6" y="T7"/>
                </a:cxn>
                <a:cxn ang="0">
                  <a:pos x="T8" y="T9"/>
                </a:cxn>
                <a:cxn ang="0">
                  <a:pos x="T10" y="T11"/>
                </a:cxn>
              </a:cxnLst>
              <a:rect l="0" t="0" r="r" b="b"/>
              <a:pathLst>
                <a:path w="821" h="1655">
                  <a:moveTo>
                    <a:pt x="821" y="1655"/>
                  </a:moveTo>
                  <a:lnTo>
                    <a:pt x="446" y="1655"/>
                  </a:lnTo>
                  <a:lnTo>
                    <a:pt x="0" y="0"/>
                  </a:lnTo>
                  <a:lnTo>
                    <a:pt x="352" y="0"/>
                  </a:lnTo>
                  <a:lnTo>
                    <a:pt x="657" y="1091"/>
                  </a:lnTo>
                  <a:lnTo>
                    <a:pt x="821" y="1655"/>
                  </a:lnTo>
                  <a:close/>
                </a:path>
              </a:pathLst>
            </a:custGeom>
            <a:solidFill>
              <a:srgbClr val="F9B39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8" name="iṩľîḍé">
              <a:extLst>
                <a:ext uri="{FF2B5EF4-FFF2-40B4-BE49-F238E27FC236}">
                  <a16:creationId xmlns:a16="http://schemas.microsoft.com/office/drawing/2014/main" id="{7D48A954-DEEF-F3BE-9DCE-ABBFCEC630BB}"/>
                </a:ext>
              </a:extLst>
            </p:cNvPr>
            <p:cNvSpPr/>
            <p:nvPr/>
          </p:nvSpPr>
          <p:spPr bwMode="auto">
            <a:xfrm>
              <a:off x="7435850" y="3101976"/>
              <a:ext cx="1619250" cy="2627313"/>
            </a:xfrm>
            <a:custGeom>
              <a:gdLst>
                <a:gd name="T0" fmla="*/ 1020 w 1020"/>
                <a:gd name="T1" fmla="*/ 1655 h 1655"/>
                <a:gd name="T2" fmla="*/ 446 w 1020"/>
                <a:gd name="T3" fmla="*/ 1655 h 1655"/>
                <a:gd name="T4" fmla="*/ 0 w 1020"/>
                <a:gd name="T5" fmla="*/ 0 h 1655"/>
                <a:gd name="T6" fmla="*/ 411 w 1020"/>
                <a:gd name="T7" fmla="*/ 0 h 1655"/>
                <a:gd name="T8" fmla="*/ 1020 w 1020"/>
                <a:gd name="T9" fmla="*/ 1655 h 1655"/>
              </a:gdLst>
              <a:cxnLst>
                <a:cxn ang="0">
                  <a:pos x="T0" y="T1"/>
                </a:cxn>
                <a:cxn ang="0">
                  <a:pos x="T2" y="T3"/>
                </a:cxn>
                <a:cxn ang="0">
                  <a:pos x="T4" y="T5"/>
                </a:cxn>
                <a:cxn ang="0">
                  <a:pos x="T6" y="T7"/>
                </a:cxn>
                <a:cxn ang="0">
                  <a:pos x="T8" y="T9"/>
                </a:cxn>
              </a:cxnLst>
              <a:rect l="0" t="0" r="r" b="b"/>
              <a:pathLst>
                <a:path w="1020" h="1655">
                  <a:moveTo>
                    <a:pt x="1020" y="1655"/>
                  </a:moveTo>
                  <a:lnTo>
                    <a:pt x="446" y="1655"/>
                  </a:lnTo>
                  <a:lnTo>
                    <a:pt x="0" y="0"/>
                  </a:lnTo>
                  <a:lnTo>
                    <a:pt x="411" y="0"/>
                  </a:lnTo>
                  <a:lnTo>
                    <a:pt x="1020" y="1655"/>
                  </a:lnTo>
                  <a:close/>
                </a:path>
              </a:pathLst>
            </a:custGeom>
            <a:solidFill>
              <a:srgbClr val="F9B39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19" name="iSḷiḑè">
              <a:extLst>
                <a:ext uri="{FF2B5EF4-FFF2-40B4-BE49-F238E27FC236}">
                  <a16:creationId xmlns:a16="http://schemas.microsoft.com/office/drawing/2014/main" id="{7D66A331-AC75-0429-67BC-FACAE72B694A}"/>
                </a:ext>
              </a:extLst>
            </p:cNvPr>
            <p:cNvSpPr/>
            <p:nvPr/>
          </p:nvSpPr>
          <p:spPr bwMode="auto">
            <a:xfrm>
              <a:off x="6096000" y="1519238"/>
              <a:ext cx="558800" cy="1582738"/>
            </a:xfrm>
            <a:custGeom>
              <a:gdLst>
                <a:gd name="T0" fmla="*/ 0 w 30"/>
                <a:gd name="T1" fmla="*/ 0 h 85"/>
                <a:gd name="T2" fmla="*/ 0 w 30"/>
                <a:gd name="T3" fmla="*/ 85 h 85"/>
                <a:gd name="T4" fmla="*/ 30 w 30"/>
                <a:gd name="T5" fmla="*/ 85 h 85"/>
                <a:gd name="T6" fmla="*/ 0 w 30"/>
                <a:gd name="T7" fmla="*/ 1 h 85"/>
                <a:gd name="T8" fmla="*/ 0 w 30"/>
                <a:gd name="T9" fmla="*/ 0 h 85"/>
                <a:gd name="T10" fmla="*/ 0 w 30"/>
                <a:gd name="T11" fmla="*/ 0 h 85"/>
              </a:gdLst>
              <a:cxnLst>
                <a:cxn ang="0">
                  <a:pos x="T0" y="T1"/>
                </a:cxn>
                <a:cxn ang="0">
                  <a:pos x="T2" y="T3"/>
                </a:cxn>
                <a:cxn ang="0">
                  <a:pos x="T4" y="T5"/>
                </a:cxn>
                <a:cxn ang="0">
                  <a:pos x="T6" y="T7"/>
                </a:cxn>
                <a:cxn ang="0">
                  <a:pos x="T8" y="T9"/>
                </a:cxn>
                <a:cxn ang="0">
                  <a:pos x="T10" y="T11"/>
                </a:cxn>
              </a:cxnLst>
              <a:rect l="0" t="0" r="r" b="b"/>
              <a:pathLst>
                <a:path w="30" h="85">
                  <a:moveTo>
                    <a:pt x="0" y="0"/>
                  </a:moveTo>
                  <a:cubicBezTo>
                    <a:pt x="0" y="85"/>
                    <a:pt x="0" y="85"/>
                    <a:pt x="0" y="85"/>
                  </a:cubicBezTo>
                  <a:cubicBezTo>
                    <a:pt x="30" y="85"/>
                    <a:pt x="30" y="85"/>
                    <a:pt x="30" y="85"/>
                  </a:cubicBezTo>
                  <a:cubicBezTo>
                    <a:pt x="6" y="63"/>
                    <a:pt x="1" y="21"/>
                    <a:pt x="0" y="1"/>
                  </a:cubicBezTo>
                  <a:cubicBezTo>
                    <a:pt x="0" y="0"/>
                    <a:pt x="0" y="0"/>
                    <a:pt x="0" y="0"/>
                  </a:cubicBezTo>
                  <a:cubicBezTo>
                    <a:pt x="0" y="0"/>
                    <a:pt x="0" y="0"/>
                    <a:pt x="0" y="0"/>
                  </a:cubicBezTo>
                  <a:close/>
                </a:path>
              </a:pathLst>
            </a:custGeom>
            <a:solidFill>
              <a:srgbClr val="EA4D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20" name="îṧḻîďe">
              <a:extLst>
                <a:ext uri="{FF2B5EF4-FFF2-40B4-BE49-F238E27FC236}">
                  <a16:creationId xmlns:a16="http://schemas.microsoft.com/office/drawing/2014/main" id="{AC0CD2A5-7123-79EA-145D-B4FC5D2CB084}"/>
                </a:ext>
              </a:extLst>
            </p:cNvPr>
            <p:cNvSpPr/>
            <p:nvPr/>
          </p:nvSpPr>
          <p:spPr bwMode="auto">
            <a:xfrm>
              <a:off x="6096000" y="1538288"/>
              <a:ext cx="1339850" cy="1563688"/>
            </a:xfrm>
            <a:custGeom>
              <a:gdLst>
                <a:gd name="T0" fmla="*/ 0 w 72"/>
                <a:gd name="T1" fmla="*/ 0 h 84"/>
                <a:gd name="T2" fmla="*/ 72 w 72"/>
                <a:gd name="T3" fmla="*/ 84 h 84"/>
                <a:gd name="T4" fmla="*/ 30 w 72"/>
                <a:gd name="T5" fmla="*/ 84 h 84"/>
                <a:gd name="T6" fmla="*/ 0 w 72"/>
                <a:gd name="T7" fmla="*/ 0 h 84"/>
              </a:gdLst>
              <a:cxnLst>
                <a:cxn ang="0">
                  <a:pos x="T0" y="T1"/>
                </a:cxn>
                <a:cxn ang="0">
                  <a:pos x="T2" y="T3"/>
                </a:cxn>
                <a:cxn ang="0">
                  <a:pos x="T4" y="T5"/>
                </a:cxn>
                <a:cxn ang="0">
                  <a:pos x="T6" y="T7"/>
                </a:cxn>
              </a:cxnLst>
              <a:rect l="0" t="0" r="r" b="b"/>
              <a:pathLst>
                <a:path w="72" h="84">
                  <a:moveTo>
                    <a:pt x="0" y="0"/>
                  </a:moveTo>
                  <a:cubicBezTo>
                    <a:pt x="2" y="7"/>
                    <a:pt x="18" y="61"/>
                    <a:pt x="72" y="84"/>
                  </a:cubicBezTo>
                  <a:cubicBezTo>
                    <a:pt x="30" y="84"/>
                    <a:pt x="30" y="84"/>
                    <a:pt x="30" y="84"/>
                  </a:cubicBezTo>
                  <a:cubicBezTo>
                    <a:pt x="6" y="62"/>
                    <a:pt x="1" y="20"/>
                    <a:pt x="0" y="0"/>
                  </a:cubicBezTo>
                  <a:close/>
                </a:path>
              </a:pathLst>
            </a:custGeom>
            <a:solidFill>
              <a:srgbClr val="B51F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21" name="işḷíḋe">
              <a:extLst>
                <a:ext uri="{FF2B5EF4-FFF2-40B4-BE49-F238E27FC236}">
                  <a16:creationId xmlns:a16="http://schemas.microsoft.com/office/drawing/2014/main" id="{925B31AB-95AC-94BE-1020-1F002689EB04}"/>
                </a:ext>
              </a:extLst>
            </p:cNvPr>
            <p:cNvSpPr/>
            <p:nvPr/>
          </p:nvSpPr>
          <p:spPr bwMode="auto">
            <a:xfrm>
              <a:off x="6096000" y="1519238"/>
              <a:ext cx="1992313" cy="1582738"/>
            </a:xfrm>
            <a:custGeom>
              <a:gdLst>
                <a:gd name="T0" fmla="*/ 0 w 107"/>
                <a:gd name="T1" fmla="*/ 1 h 85"/>
                <a:gd name="T2" fmla="*/ 0 w 107"/>
                <a:gd name="T3" fmla="*/ 0 h 85"/>
                <a:gd name="T4" fmla="*/ 0 w 107"/>
                <a:gd name="T5" fmla="*/ 1 h 85"/>
                <a:gd name="T6" fmla="*/ 1 w 107"/>
                <a:gd name="T7" fmla="*/ 0 h 85"/>
                <a:gd name="T8" fmla="*/ 1 w 107"/>
                <a:gd name="T9" fmla="*/ 2 h 85"/>
                <a:gd name="T10" fmla="*/ 107 w 107"/>
                <a:gd name="T11" fmla="*/ 85 h 85"/>
                <a:gd name="T12" fmla="*/ 72 w 107"/>
                <a:gd name="T13" fmla="*/ 85 h 85"/>
                <a:gd name="T14" fmla="*/ 0 w 107"/>
                <a:gd name="T15" fmla="*/ 1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7" h="85">
                  <a:moveTo>
                    <a:pt x="0" y="1"/>
                  </a:moveTo>
                  <a:cubicBezTo>
                    <a:pt x="0" y="0"/>
                    <a:pt x="0" y="0"/>
                    <a:pt x="0" y="0"/>
                  </a:cubicBezTo>
                  <a:cubicBezTo>
                    <a:pt x="0" y="0"/>
                    <a:pt x="0" y="0"/>
                    <a:pt x="0" y="1"/>
                  </a:cubicBezTo>
                  <a:cubicBezTo>
                    <a:pt x="1" y="0"/>
                    <a:pt x="1" y="0"/>
                    <a:pt x="1" y="0"/>
                  </a:cubicBezTo>
                  <a:cubicBezTo>
                    <a:pt x="1" y="2"/>
                    <a:pt x="1" y="2"/>
                    <a:pt x="1" y="2"/>
                  </a:cubicBezTo>
                  <a:cubicBezTo>
                    <a:pt x="10" y="14"/>
                    <a:pt x="66" y="85"/>
                    <a:pt x="107" y="85"/>
                  </a:cubicBezTo>
                  <a:cubicBezTo>
                    <a:pt x="72" y="85"/>
                    <a:pt x="72" y="85"/>
                    <a:pt x="72" y="85"/>
                  </a:cubicBezTo>
                  <a:cubicBezTo>
                    <a:pt x="18" y="62"/>
                    <a:pt x="2" y="8"/>
                    <a:pt x="0" y="1"/>
                  </a:cubicBezTo>
                  <a:close/>
                </a:path>
              </a:pathLst>
            </a:custGeom>
            <a:solidFill>
              <a:srgbClr val="EA4D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22" name="îṥḷiḑè">
              <a:extLst>
                <a:ext uri="{FF2B5EF4-FFF2-40B4-BE49-F238E27FC236}">
                  <a16:creationId xmlns:a16="http://schemas.microsoft.com/office/drawing/2014/main" id="{DF61E928-B32A-FEE4-A9B3-4814155E0D21}"/>
                </a:ext>
              </a:extLst>
            </p:cNvPr>
            <p:cNvSpPr/>
            <p:nvPr/>
          </p:nvSpPr>
          <p:spPr bwMode="auto">
            <a:xfrm>
              <a:off x="5984875" y="1500188"/>
              <a:ext cx="204788" cy="130175"/>
            </a:xfrm>
            <a:custGeom>
              <a:gdLst>
                <a:gd name="T0" fmla="*/ 11 w 11"/>
                <a:gd name="T1" fmla="*/ 3 h 7"/>
                <a:gd name="T2" fmla="*/ 8 w 11"/>
                <a:gd name="T3" fmla="*/ 7 h 7"/>
                <a:gd name="T4" fmla="*/ 4 w 11"/>
                <a:gd name="T5" fmla="*/ 7 h 7"/>
                <a:gd name="T6" fmla="*/ 0 w 11"/>
                <a:gd name="T7" fmla="*/ 3 h 7"/>
                <a:gd name="T8" fmla="*/ 0 w 11"/>
                <a:gd name="T9" fmla="*/ 3 h 7"/>
                <a:gd name="T10" fmla="*/ 4 w 11"/>
                <a:gd name="T11" fmla="*/ 0 h 7"/>
                <a:gd name="T12" fmla="*/ 8 w 11"/>
                <a:gd name="T13" fmla="*/ 0 h 7"/>
                <a:gd name="T14" fmla="*/ 11 w 11"/>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7">
                  <a:moveTo>
                    <a:pt x="11" y="3"/>
                  </a:moveTo>
                  <a:cubicBezTo>
                    <a:pt x="11" y="5"/>
                    <a:pt x="9" y="7"/>
                    <a:pt x="8" y="7"/>
                  </a:cubicBezTo>
                  <a:cubicBezTo>
                    <a:pt x="4" y="7"/>
                    <a:pt x="4" y="7"/>
                    <a:pt x="4" y="7"/>
                  </a:cubicBezTo>
                  <a:cubicBezTo>
                    <a:pt x="2" y="7"/>
                    <a:pt x="0" y="5"/>
                    <a:pt x="0" y="3"/>
                  </a:cubicBezTo>
                  <a:cubicBezTo>
                    <a:pt x="0" y="3"/>
                    <a:pt x="0" y="3"/>
                    <a:pt x="0" y="3"/>
                  </a:cubicBezTo>
                  <a:cubicBezTo>
                    <a:pt x="0" y="1"/>
                    <a:pt x="2" y="0"/>
                    <a:pt x="4" y="0"/>
                  </a:cubicBezTo>
                  <a:cubicBezTo>
                    <a:pt x="8" y="0"/>
                    <a:pt x="8" y="0"/>
                    <a:pt x="8" y="0"/>
                  </a:cubicBezTo>
                  <a:cubicBezTo>
                    <a:pt x="9" y="0"/>
                    <a:pt x="11" y="1"/>
                    <a:pt x="11" y="3"/>
                  </a:cubicBezTo>
                  <a:close/>
                </a:path>
              </a:pathLst>
            </a:custGeom>
            <a:solidFill>
              <a:srgbClr val="E2421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spTree>
    <p:custDataLst>
      <p:tags r:id="rId3"/>
    </p:custDataLst>
    <p:extLst>
      <p:ext uri="{BB962C8B-B14F-4D97-AF65-F5344CB8AC3E}">
        <p14:creationId xmlns:p14="http://schemas.microsoft.com/office/powerpoint/2010/main" val="9955663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活动一：</a:t>
            </a:r>
            <a:r>
              <a:rPr lang="zh-CN" altLang="en-US" sz="2800"/>
              <a:t>共制自护手册</a:t>
            </a:r>
            <a:endParaRPr lang="zh-CN" altLang="en-US"/>
          </a:p>
        </p:txBody>
      </p:sp>
      <p:sp>
        <p:nvSpPr>
          <p:cNvPr id="4" name="标题 1">
            <a:extLst>
              <a:ext uri="{FF2B5EF4-FFF2-40B4-BE49-F238E27FC236}">
                <a16:creationId xmlns:a16="http://schemas.microsoft.com/office/drawing/2014/main" id="{7B77B1C1-4360-E942-A3F9-BF5FC7914D6B}"/>
              </a:ext>
            </a:extLst>
          </p:cNvPr>
          <p:cNvSpPr txBox="1"/>
          <p:nvPr/>
        </p:nvSpPr>
        <p:spPr>
          <a:xfrm>
            <a:off x="2652111" y="1264776"/>
            <a:ext cx="5089634" cy="584775"/>
          </a:xfrm>
          <a:prstGeom prst="rect">
            <a:avLst/>
          </a:prstGeom>
          <a:noFill/>
        </p:spPr>
        <p:txBody>
          <a:bodyPr wrap="square" rtlCol="0">
            <a:spAutoFit/>
          </a:bodyPr>
          <a:lstStyle>
            <a:defPPr>
              <a:defRPr lang="zh-CN"/>
            </a:defPPr>
            <a:lvl1pPr marL="0" algn="l" defTabSz="914400" rtl="0" eaLnBrk="1" latinLnBrk="0" hangingPunct="1">
              <a:defRPr sz="3200" b="1" kern="1200">
                <a:solidFill>
                  <a:schemeClr val="tx1">
                    <a:lumMod val="85000"/>
                    <a:lumOff val="15000"/>
                  </a:schemeClr>
                </a:solidFill>
                <a:latin typeface="楷体" panose="02010609060101010101" pitchFamily="49" charset="-122"/>
                <a:ea typeface="楷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一起来唱一唱</a:t>
            </a:r>
          </a:p>
        </p:txBody>
      </p:sp>
      <p:sp>
        <p:nvSpPr>
          <p:cNvPr id="5" name="Rectangle 4">
            <a:extLst>
              <a:ext uri="{FF2B5EF4-FFF2-40B4-BE49-F238E27FC236}">
                <a16:creationId xmlns:a16="http://schemas.microsoft.com/office/drawing/2014/main" id="{E6D1E6D6-8750-744B-6E1C-39EFF36DE19A}"/>
              </a:ext>
            </a:extLst>
          </p:cNvPr>
          <p:cNvSpPr/>
          <p:nvPr/>
        </p:nvSpPr>
        <p:spPr>
          <a:xfrm>
            <a:off x="2292102" y="2006177"/>
            <a:ext cx="6007735" cy="3021340"/>
          </a:xfrm>
          <a:prstGeom prst="rect">
            <a:avLst/>
          </a:prstGeom>
          <a:noFill/>
          <a:ln w="3175">
            <a:noFill/>
            <a:prstDash val="dash"/>
          </a:ln>
        </p:spPr>
        <p:txBody>
          <a:bodyPr wrap="square" lIns="63500" tIns="25400" rIns="63500" bIns="254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defTabSz="913765" fontAlgn="ctr">
              <a:lnSpc>
                <a:spcPct val="130000"/>
              </a:lnSpc>
              <a:spcBef>
                <a:spcPts val="1000"/>
              </a:spcBef>
              <a:buSzTx/>
              <a:buFont typeface="Wingdings" panose="05000000000000000000" pitchFamily="2" charset="2"/>
              <a:buChar char="l"/>
            </a:pPr>
            <a:r>
              <a:rPr lang="zh-CN" altLang="en-US" sz="2800" spc="100">
                <a:ln w="3175">
                  <a:noFill/>
                  <a:prstDash val="dash"/>
                </a:ln>
                <a:solidFill>
                  <a:schemeClr val="tx1"/>
                </a:solidFill>
                <a:latin typeface="楷体" panose="02010609060101010101" pitchFamily="49" charset="-122"/>
                <a:ea typeface="楷体" panose="02010609060101010101" pitchFamily="49" charset="-122"/>
              </a:rPr>
              <a:t>遇到火灾捂口鼻，</a:t>
            </a:r>
          </a:p>
          <a:p>
            <a:pPr marL="457200" indent="-457200" defTabSz="913765" fontAlgn="ctr">
              <a:lnSpc>
                <a:spcPct val="130000"/>
              </a:lnSpc>
              <a:spcBef>
                <a:spcPts val="1000"/>
              </a:spcBef>
              <a:buSzTx/>
              <a:buFont typeface="Wingdings" panose="05000000000000000000" pitchFamily="2" charset="2"/>
              <a:buChar char="l"/>
            </a:pPr>
            <a:r>
              <a:rPr lang="zh-CN" altLang="en-US" sz="2800" spc="100">
                <a:ln w="3175">
                  <a:noFill/>
                  <a:prstDash val="dash"/>
                </a:ln>
                <a:solidFill>
                  <a:schemeClr val="tx1"/>
                </a:solidFill>
                <a:latin typeface="楷体" panose="02010609060101010101" pitchFamily="49" charset="-122"/>
                <a:ea typeface="楷体" panose="02010609060101010101" pitchFamily="49" charset="-122"/>
              </a:rPr>
              <a:t>触碰电源保干燥，</a:t>
            </a:r>
          </a:p>
          <a:p>
            <a:pPr marL="457200" indent="-457200" defTabSz="913765" fontAlgn="ctr">
              <a:lnSpc>
                <a:spcPct val="130000"/>
              </a:lnSpc>
              <a:spcBef>
                <a:spcPts val="1000"/>
              </a:spcBef>
              <a:buSzTx/>
              <a:buFont typeface="Wingdings" panose="05000000000000000000" pitchFamily="2" charset="2"/>
              <a:buChar char="l"/>
            </a:pPr>
            <a:r>
              <a:rPr lang="zh-CN" altLang="en-US" sz="2800" spc="100">
                <a:ln w="3175">
                  <a:noFill/>
                  <a:prstDash val="dash"/>
                </a:ln>
                <a:solidFill>
                  <a:schemeClr val="tx1"/>
                </a:solidFill>
                <a:latin typeface="楷体" panose="02010609060101010101" pitchFamily="49" charset="-122"/>
                <a:ea typeface="楷体" panose="02010609060101010101" pitchFamily="49" charset="-122"/>
              </a:rPr>
              <a:t>路上行走看车辆，</a:t>
            </a:r>
          </a:p>
          <a:p>
            <a:pPr marL="457200" indent="-457200" defTabSz="913765" fontAlgn="ctr">
              <a:lnSpc>
                <a:spcPct val="130000"/>
              </a:lnSpc>
              <a:spcBef>
                <a:spcPts val="1000"/>
              </a:spcBef>
              <a:buSzTx/>
              <a:buFont typeface="Wingdings" panose="05000000000000000000" pitchFamily="2" charset="2"/>
              <a:buChar char="l"/>
            </a:pPr>
            <a:r>
              <a:rPr lang="zh-CN" altLang="en-US" sz="2800" spc="100">
                <a:ln w="3175">
                  <a:noFill/>
                  <a:prstDash val="dash"/>
                </a:ln>
                <a:solidFill>
                  <a:schemeClr val="tx1"/>
                </a:solidFill>
                <a:latin typeface="楷体" panose="02010609060101010101" pitchFamily="49" charset="-122"/>
                <a:ea typeface="楷体" panose="02010609060101010101" pitchFamily="49" charset="-122"/>
              </a:rPr>
              <a:t>游泳要有大人陪，</a:t>
            </a:r>
          </a:p>
          <a:p>
            <a:pPr marL="457200" indent="-457200" defTabSz="913765" fontAlgn="ctr">
              <a:lnSpc>
                <a:spcPct val="130000"/>
              </a:lnSpc>
              <a:spcBef>
                <a:spcPts val="1000"/>
              </a:spcBef>
              <a:buSzTx/>
              <a:buFont typeface="Wingdings" panose="05000000000000000000" pitchFamily="2" charset="2"/>
              <a:buChar char="l"/>
            </a:pPr>
            <a:r>
              <a:rPr lang="zh-CN" altLang="en-US" sz="2800" spc="100">
                <a:ln w="3175">
                  <a:noFill/>
                  <a:prstDash val="dash"/>
                </a:ln>
                <a:solidFill>
                  <a:schemeClr val="tx1"/>
                </a:solidFill>
                <a:latin typeface="楷体" panose="02010609060101010101" pitchFamily="49" charset="-122"/>
                <a:ea typeface="楷体" panose="02010609060101010101" pitchFamily="49" charset="-122"/>
              </a:rPr>
              <a:t>地震护头躲桌底，</a:t>
            </a:r>
          </a:p>
          <a:p>
            <a:pPr marL="457200" indent="-457200" defTabSz="913765" fontAlgn="ctr">
              <a:lnSpc>
                <a:spcPct val="130000"/>
              </a:lnSpc>
              <a:spcBef>
                <a:spcPts val="1000"/>
              </a:spcBef>
              <a:buSzTx/>
              <a:buFont typeface="Wingdings" panose="05000000000000000000" pitchFamily="2" charset="2"/>
              <a:buChar char="l"/>
            </a:pPr>
            <a:r>
              <a:rPr lang="zh-CN" altLang="en-US" sz="2800" spc="100">
                <a:ln w="3175">
                  <a:noFill/>
                  <a:prstDash val="dash"/>
                </a:ln>
                <a:solidFill>
                  <a:schemeClr val="tx1"/>
                </a:solidFill>
                <a:latin typeface="楷体" panose="02010609060101010101" pitchFamily="49" charset="-122"/>
                <a:ea typeface="楷体" panose="02010609060101010101" pitchFamily="49" charset="-122"/>
              </a:rPr>
              <a:t>盗贼进屋不张扬。</a:t>
            </a:r>
          </a:p>
        </p:txBody>
      </p:sp>
      <p:pic>
        <p:nvPicPr>
          <p:cNvPr id="24" name="图片 23">
            <a:extLst>
              <a:ext uri="{FF2B5EF4-FFF2-40B4-BE49-F238E27FC236}">
                <a16:creationId xmlns:a16="http://schemas.microsoft.com/office/drawing/2014/main" id="{822E297E-4CAF-5EAF-F0B0-40C2AF31F5FC}"/>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131277" y="3429000"/>
            <a:ext cx="2605942" cy="2821780"/>
          </a:xfrm>
          <a:prstGeom prst="rect">
            <a:avLst/>
          </a:prstGeom>
        </p:spPr>
      </p:pic>
    </p:spTree>
    <p:custDataLst>
      <p:tags r:id="rId4"/>
    </p:custDataLst>
    <p:extLst>
      <p:ext uri="{BB962C8B-B14F-4D97-AF65-F5344CB8AC3E}">
        <p14:creationId xmlns:p14="http://schemas.microsoft.com/office/powerpoint/2010/main" val="382980753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1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活动一：</a:t>
            </a:r>
            <a:r>
              <a:rPr lang="zh-CN" altLang="en-US" sz="2800"/>
              <a:t>共制自护手册</a:t>
            </a:r>
            <a:endParaRPr lang="zh-CN" altLang="en-US"/>
          </a:p>
        </p:txBody>
      </p:sp>
      <p:sp>
        <p:nvSpPr>
          <p:cNvPr id="4" name="椭圆形标注 5">
            <a:extLst>
              <a:ext uri="{FF2B5EF4-FFF2-40B4-BE49-F238E27FC236}">
                <a16:creationId xmlns:a16="http://schemas.microsoft.com/office/drawing/2014/main" id="{52A784B1-6DEC-89C7-9455-2CECD4271DE4}"/>
              </a:ext>
            </a:extLst>
          </p:cNvPr>
          <p:cNvSpPr/>
          <p:nvPr/>
        </p:nvSpPr>
        <p:spPr>
          <a:xfrm>
            <a:off x="5337175" y="1257935"/>
            <a:ext cx="5527470" cy="3458845"/>
          </a:xfrm>
          <a:prstGeom prst="wedgeEllipseCallout">
            <a:avLst>
              <a:gd name="adj1" fmla="val -58638"/>
              <a:gd name="adj2" fmla="val 23682"/>
            </a:avLst>
          </a:prstGeom>
          <a:ln w="28575" cmpd="sng">
            <a:solidFill>
              <a:srgbClr val="00B050"/>
            </a:solidFill>
            <a:prstDash val="solid"/>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2400">
                <a:latin typeface="楷体" panose="02010609060101010101" pitchFamily="49" charset="-122"/>
                <a:ea typeface="楷体" panose="02010609060101010101" pitchFamily="49" charset="-122"/>
              </a:rPr>
              <a:t>    恭喜各个小组都顺利通过第一关的考验，但考验陆续有来！</a:t>
            </a:r>
          </a:p>
        </p:txBody>
      </p:sp>
      <p:pic>
        <p:nvPicPr>
          <p:cNvPr id="6" name="图片 5">
            <a:extLst>
              <a:ext uri="{FF2B5EF4-FFF2-40B4-BE49-F238E27FC236}">
                <a16:creationId xmlns:a16="http://schemas.microsoft.com/office/drawing/2014/main" id="{63347AC4-AA5A-93F4-F260-05ABAC39BC4D}"/>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43664" y="2180302"/>
            <a:ext cx="3691423" cy="3691423"/>
          </a:xfrm>
          <a:prstGeom prst="rect">
            <a:avLst/>
          </a:prstGeom>
        </p:spPr>
      </p:pic>
    </p:spTree>
    <p:custDataLst>
      <p:tags r:id="rId3"/>
    </p:custDataLst>
    <p:extLst>
      <p:ext uri="{BB962C8B-B14F-4D97-AF65-F5344CB8AC3E}">
        <p14:creationId xmlns:p14="http://schemas.microsoft.com/office/powerpoint/2010/main" val="318049771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https://d.book118.com/758127117035006047</a:t>
            </a:r>
          </a:p>
        </p:txBody>
      </p:sp>
    </p:spTree>
  </p:cSld>
  <p:clrMapOvr>
    <a:masterClrMapping/>
  </p:clrMapOvr>
  <p:transition/>
  <p:timing/>
</p:sld>
</file>

<file path=ppt/tags/tag1.xml><?xml version="1.0" encoding="utf-8"?>
<p:tagLst xmlns:p="http://schemas.openxmlformats.org/presentationml/2006/main">
  <p:tag name="ISLIDE.THEME" val="https://www.islide.cc;"/>
</p:tagLst>
</file>

<file path=ppt/tags/tag2.xml><?xml version="1.0" encoding="utf-8"?>
<p:tagLst xmlns:p="http://schemas.openxmlformats.org/presentationml/2006/main">
  <p:tag name="ISLIDE.THEME" val="https://www.islide.cc;"/>
</p:tagLst>
</file>

<file path=ppt/tags/tag3.xml><?xml version="1.0" encoding="utf-8"?>
<p:tagLst xmlns:p="http://schemas.openxmlformats.org/presentationml/2006/main">
  <p:tag name="ISLIDE.THEME" val="https://www.islide.cc;"/>
</p:tagLst>
</file>

<file path=ppt/tags/tag4.xml><?xml version="1.0" encoding="utf-8"?>
<p:tagLst xmlns:p="http://schemas.openxmlformats.org/presentationml/2006/main">
  <p:tag name="ISLIDE.PICTURE" val="#VCG41482783107;#705090;"/>
  <p:tag name="ISLIDE.THEME" val="https://www.islide.cc;"/>
  <p:tag name="ISLIDE.VECTOR" val="#895089;"/>
</p:tagLst>
</file>

<file path=ppt/tags/tag5.xml><?xml version="1.0" encoding="utf-8"?>
<p:tagLst xmlns:p="http://schemas.openxmlformats.org/presentationml/2006/main">
  <p:tag name="ISLIDE.PICTURE" val="#VCG41482783107;#705090;"/>
  <p:tag name="ISLIDE.THEME" val="https://www.islide.cc;"/>
  <p:tag name="ISLIDE.VECTOR" val="#895089;"/>
</p:tagLst>
</file>

<file path=ppt/tags/tag6.xml><?xml version="1.0" encoding="utf-8"?>
<p:tagLst xmlns:p="http://schemas.openxmlformats.org/presentationml/2006/main">
  <p:tag name="ISLIDE.THEME" val="https://www.islide.cc;"/>
</p:tagLst>
</file>

<file path=ppt/tags/tag7.xml><?xml version="1.0" encoding="utf-8"?>
<p:tagLst xmlns:p="http://schemas.openxmlformats.org/presentationml/2006/main">
  <p:tag name="ISLIDE.PICTURE" val="#VCG41482783107;#705090;"/>
  <p:tag name="ISLIDE.THEME" val="https://www.islide.cc;"/>
  <p:tag name="ISLIDE.VECTOR" val="#895089;"/>
</p:tagLst>
</file>

<file path=ppt/tags/tag8.xml><?xml version="1.0" encoding="utf-8"?>
<p:tagLst xmlns:p="http://schemas.openxmlformats.org/presentationml/2006/main">
  <p:tag name="ISLIDE.PICTURE" val="#VCG41482783107;#705090;"/>
  <p:tag name="ISLIDE.THEME" val="https://www.islide.cc;"/>
  <p:tag name="ISLIDE.VECTOR" val="#895089;"/>
</p:tagLst>
</file>

<file path=ppt/tags/tag9.xml><?xml version="1.0" encoding="utf-8"?>
<p:tagLst xmlns:p="http://schemas.openxmlformats.org/presentationml/2006/main">
  <p:tag name="ISLIDE.PICTURE" val="#VCG41482783107;#705090;"/>
  <p:tag name="ISLIDE.THEME" val="https://www.islide.cc;"/>
  <p:tag name="ISLIDE.VECTOR" val="#895089;"/>
</p:tagLst>
</file>

<file path=ppt/tags/tag10.xml><?xml version="1.0" encoding="utf-8"?>
<p:tagLst xmlns:p="http://schemas.openxmlformats.org/presentationml/2006/main">
  <p:tag name="ISLIDE.PICTURE" val="#VCG41482783107;#705090;"/>
  <p:tag name="ISLIDE.THEME" val="https://www.islide.cc;"/>
  <p:tag name="ISLIDE.VECTOR" val="#895089;"/>
</p:tagLst>
</file>

<file path=ppt/tags/tag11.xml><?xml version="1.0" encoding="utf-8"?>
<p:tagLst xmlns:p="http://schemas.openxmlformats.org/presentationml/2006/main">
  <p:tag name="ISLIDE.PICTURE" val="#VCG41482783107;#705090;"/>
  <p:tag name="ISLIDE.THEME" val="https://www.islide.cc;"/>
  <p:tag name="ISLIDE.VECTOR" val="#895089;"/>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房利美">
      <a:dk1>
        <a:srgbClr val="000000"/>
      </a:dk1>
      <a:lt1>
        <a:srgbClr val="FFFFFF"/>
      </a:lt1>
      <a:dk2>
        <a:srgbClr val="768394"/>
      </a:dk2>
      <a:lt2>
        <a:srgbClr val="F0F0F0"/>
      </a:lt2>
      <a:accent1>
        <a:srgbClr val="FF7498"/>
      </a:accent1>
      <a:accent2>
        <a:srgbClr val="FF828D"/>
      </a:accent2>
      <a:accent3>
        <a:srgbClr val="C874A4"/>
      </a:accent3>
      <a:accent4>
        <a:srgbClr val="F6C879"/>
      </a:accent4>
      <a:accent5>
        <a:srgbClr val="ECA8B8"/>
      </a:accent5>
      <a:accent6>
        <a:srgbClr val="463A52"/>
      </a:accent6>
      <a:hlink>
        <a:srgbClr val="4276AA"/>
      </a:hlink>
      <a:folHlink>
        <a:srgbClr val="BFBFBF"/>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FF7498"/>
    </a:accent1>
    <a:accent2>
      <a:srgbClr val="FF828D"/>
    </a:accent2>
    <a:accent3>
      <a:srgbClr val="C874A4"/>
    </a:accent3>
    <a:accent4>
      <a:srgbClr val="F6C879"/>
    </a:accent4>
    <a:accent5>
      <a:srgbClr val="ECA8B8"/>
    </a:accent5>
    <a:accent6>
      <a:srgbClr val="463A52"/>
    </a:accent6>
    <a:hlink>
      <a:srgbClr val="4276AA"/>
    </a:hlink>
    <a:folHlink>
      <a:srgbClr val="BFBFBF"/>
    </a:folHlink>
  </a:clrScheme>
</a:themeOverride>
</file>

<file path=ppt/theme/themeOverride2.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FF7498"/>
    </a:accent1>
    <a:accent2>
      <a:srgbClr val="FF828D"/>
    </a:accent2>
    <a:accent3>
      <a:srgbClr val="C874A4"/>
    </a:accent3>
    <a:accent4>
      <a:srgbClr val="F6C879"/>
    </a:accent4>
    <a:accent5>
      <a:srgbClr val="ECA8B8"/>
    </a:accent5>
    <a:accent6>
      <a:srgbClr val="463A52"/>
    </a:accent6>
    <a:hlink>
      <a:srgbClr val="4276AA"/>
    </a:hlink>
    <a:folHlink>
      <a:srgbClr val="BFBFBF"/>
    </a:folHlink>
  </a:clrScheme>
</a:themeOverride>
</file>

<file path=ppt/theme/themeOverride3.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FF7498"/>
    </a:accent1>
    <a:accent2>
      <a:srgbClr val="FF828D"/>
    </a:accent2>
    <a:accent3>
      <a:srgbClr val="C874A4"/>
    </a:accent3>
    <a:accent4>
      <a:srgbClr val="F6C879"/>
    </a:accent4>
    <a:accent5>
      <a:srgbClr val="ECA8B8"/>
    </a:accent5>
    <a:accent6>
      <a:srgbClr val="463A52"/>
    </a:accent6>
    <a:hlink>
      <a:srgbClr val="4276AA"/>
    </a:hlink>
    <a:folHlink>
      <a:srgbClr val="BFBFBF"/>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微软雅黑</vt:lpstr>
      <vt:lpstr>黑体</vt:lpstr>
      <vt:lpstr>Impact</vt:lpstr>
      <vt:lpstr>楷体</vt:lpstr>
      <vt:lpstr>Calibri Light</vt:lpstr>
      <vt:lpstr>仿宋</vt:lpstr>
      <vt:lpstr>Wingdings</vt:lpstr>
      <vt:lpstr>Office Theme</vt:lpstr>
      <vt:lpstr>学会自我保护</vt:lpstr>
      <vt:lpstr>PowerPoint Presentation</vt:lpstr>
      <vt:lpstr>课程导入</vt:lpstr>
      <vt:lpstr>身体拍拍操</vt:lpstr>
      <vt:lpstr>身体拍拍操</vt:lpstr>
      <vt:lpstr>课程开展</vt:lpstr>
      <vt:lpstr>活动一：共制自护手册</vt:lpstr>
      <vt:lpstr>活动一：共制自护手册</vt:lpstr>
      <vt:lpstr>活动一：共制自护手册</vt:lpstr>
      <vt:lpstr>活动一：共制自护手册</vt:lpstr>
      <vt:lpstr>活动一：共制自护手册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2024-09-28T11:55:04.505</cp:lastPrinted>
  <dcterms:created xsi:type="dcterms:W3CDTF">2024-09-28T03:55:04Z</dcterms:created>
  <dcterms:modified xsi:type="dcterms:W3CDTF">2024-09-28T03:55:06Z</dcterms:modified>
</cp:coreProperties>
</file>