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49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33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498F4-380A-45BA-BD7D-F1CBB5120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D0771-8CAD-4ED5-A073-E6B62F36C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7F3D4-7EFE-442F-B91B-43DD1D51D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18FB2-44D7-450E-9DA5-038471869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B90D5F-9D58-4B5D-9AE5-8A3C2C0D3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75270A-076C-4177-9144-2D98D2D4A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3788A7-9FCC-4192-B0E7-3A1A977DA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A7A7C-4B75-420D-BD7E-21C99EA41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D818B-0D28-470F-B594-65EE68577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E1FDB-97ED-4DF5-A080-86B4EED85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14721-81E6-4A77-99A9-DF4195D57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489" r:id="rId2"/>
    <p:sldLayoutId id="2147488490" r:id="rId3"/>
    <p:sldLayoutId id="2147488491" r:id="rId4"/>
    <p:sldLayoutId id="2147488492" r:id="rId5"/>
    <p:sldLayoutId id="2147488493" r:id="rId6"/>
    <p:sldLayoutId id="2147488494" r:id="rId7"/>
    <p:sldLayoutId id="2147488495" r:id="rId8"/>
    <p:sldLayoutId id="2147488496" r:id="rId9"/>
    <p:sldLayoutId id="2147488497" r:id="rId10"/>
    <p:sldLayoutId id="214748849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24" Type="http://schemas.openxmlformats.org/officeDocument/2006/relationships/tags" Target="../tags/tag110.xml" /><Relationship Id="rId25" Type="http://schemas.openxmlformats.org/officeDocument/2006/relationships/tags" Target="../tags/tag111.xml" /><Relationship Id="rId26" Type="http://schemas.openxmlformats.org/officeDocument/2006/relationships/tags" Target="../tags/tag112.xml" /><Relationship Id="rId27" Type="http://schemas.openxmlformats.org/officeDocument/2006/relationships/tags" Target="../tags/tag113.xml" /><Relationship Id="rId28" Type="http://schemas.openxmlformats.org/officeDocument/2006/relationships/tags" Target="../tags/tag114.xml" /><Relationship Id="rId29" Type="http://schemas.openxmlformats.org/officeDocument/2006/relationships/tags" Target="../tags/tag115.xml" /><Relationship Id="rId3" Type="http://schemas.openxmlformats.org/officeDocument/2006/relationships/tags" Target="../tags/tag89.xml" /><Relationship Id="rId30" Type="http://schemas.openxmlformats.org/officeDocument/2006/relationships/tags" Target="../tags/tag116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18" Type="http://schemas.openxmlformats.org/officeDocument/2006/relationships/tags" Target="../tags/tag214.xml" /><Relationship Id="rId19" Type="http://schemas.openxmlformats.org/officeDocument/2006/relationships/tags" Target="../tags/tag215.xml" /><Relationship Id="rId2" Type="http://schemas.openxmlformats.org/officeDocument/2006/relationships/tags" Target="../tags/tag198.xml" /><Relationship Id="rId20" Type="http://schemas.openxmlformats.org/officeDocument/2006/relationships/tags" Target="../tags/tag216.xml" /><Relationship Id="rId21" Type="http://schemas.openxmlformats.org/officeDocument/2006/relationships/tags" Target="../tags/tag217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3006205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肠道健康与益生菌知识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肠道健康的重要性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肠道功能介绍</a:t>
            </a:r>
            <a:endParaRPr lang="zh-CN" altLang="en-US"/>
          </a:p>
        </p:txBody>
      </p:sp>
      <p:sp>
        <p:nvSpPr>
          <p:cNvPr id="1048910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2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4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6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8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0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2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4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6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8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0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2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4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6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8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消化吸收：肠道负责食物的消化和吸收，为身体提供能量和营养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调节功能：肠道能够调节身体的水分、电解质和酸碱平衡，保持身体的稳定状态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排泄功能：肠道负责将体内的废物和毒素排出体外，保持身体的清洁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免疫功能：肠道内有大量的免疫细胞，能够抵御病原体的入侵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肠道健康与整体健康的关系</a:t>
            </a:r>
            <a:endParaRPr lang="zh-CN" altLang="en-US"/>
          </a:p>
        </p:txBody>
      </p:sp>
      <p:sp>
        <p:nvSpPr>
          <p:cNvPr id="10489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肠道是人体最大的免疫器官，对整体健康至关重要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肠道健康与心理健康密切相关，肠道问题可能导致焦虑、抑郁等心理问题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肠道健康与皮肤健康有关，肠道问题可能导致皮肤问题如痤疮、湿疹等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肠道健康影响营养吸收，进而影响身体健康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肠道问题的常见原因</a:t>
            </a:r>
            <a:endParaRPr lang="zh-CN" altLang="en-US"/>
          </a:p>
        </p:txBody>
      </p:sp>
      <p:sp>
        <p:nvSpPr>
          <p:cNvPr id="1049062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饮食不当：摄入过多油腻、辛辣、刺激性食物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作息不规律：熬夜、压力大、缺乏运动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肠道菌群失衡：益生菌数量减少，有害菌增多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疾病影响：肠胃疾病、免疫系统疾病等可能导致肠道问题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维护肠道健康的方法</a:t>
            </a:r>
            <a:endParaRPr lang="zh-CN" altLang="en-US"/>
          </a:p>
        </p:txBody>
      </p:sp>
      <p:sp>
        <p:nvSpPr>
          <p:cNvPr id="1049120" name="弧形 58"/>
          <p:cNvSpPr/>
          <p:nvPr>
            <p:custDataLst>
              <p:tags r:id="rId2"/>
            </p:custDataLst>
          </p:nvPr>
        </p:nvSpPr>
        <p:spPr>
          <a:xfrm>
            <a:off x="8244348" y="2216274"/>
            <a:ext cx="3110172" cy="3110172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弧形 57"/>
          <p:cNvSpPr/>
          <p:nvPr>
            <p:custDataLst>
              <p:tags r:id="rId3"/>
            </p:custDataLst>
          </p:nvPr>
        </p:nvSpPr>
        <p:spPr>
          <a:xfrm>
            <a:off x="1524000" y="2216274"/>
            <a:ext cx="3110172" cy="3110172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椭圆 22"/>
          <p:cNvSpPr/>
          <p:nvPr>
            <p:custDataLst>
              <p:tags r:id="rId4"/>
            </p:custDataLst>
          </p:nvPr>
        </p:nvSpPr>
        <p:spPr>
          <a:xfrm>
            <a:off x="855008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椭圆 23"/>
          <p:cNvSpPr/>
          <p:nvPr>
            <p:custDataLst>
              <p:tags r:id="rId5"/>
            </p:custDataLst>
          </p:nvPr>
        </p:nvSpPr>
        <p:spPr>
          <a:xfrm>
            <a:off x="889614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正文"/>
          <p:cNvSpPr txBox="1"/>
          <p:nvPr>
            <p:custDataLst>
              <p:tags r:id="rId6"/>
            </p:custDataLst>
          </p:nvPr>
        </p:nvSpPr>
        <p:spPr>
          <a:xfrm>
            <a:off x="8955776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补充益生菌：适当补充益生菌，有助于维持肠道菌群平衡，促进肠道健康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30" name="椭圆 24"/>
          <p:cNvSpPr/>
          <p:nvPr>
            <p:custDataLst>
              <p:tags r:id="rId7"/>
            </p:custDataLst>
          </p:nvPr>
        </p:nvSpPr>
        <p:spPr>
          <a:xfrm>
            <a:off x="6370445" y="2463216"/>
            <a:ext cx="2615568" cy="26155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椭圆 25"/>
          <p:cNvSpPr/>
          <p:nvPr>
            <p:custDataLst>
              <p:tags r:id="rId8"/>
            </p:custDataLst>
          </p:nvPr>
        </p:nvSpPr>
        <p:spPr>
          <a:xfrm>
            <a:off x="6715660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正文"/>
          <p:cNvSpPr txBox="1"/>
          <p:nvPr>
            <p:custDataLst>
              <p:tags r:id="rId9"/>
            </p:custDataLst>
          </p:nvPr>
        </p:nvSpPr>
        <p:spPr>
          <a:xfrm>
            <a:off x="677613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保持良好的生活习惯：保持良好的作息习惯，避免熬夜、过度劳累等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椭圆 7"/>
          <p:cNvSpPr/>
          <p:nvPr>
            <p:custDataLst>
              <p:tags r:id="rId10"/>
            </p:custDataLst>
          </p:nvPr>
        </p:nvSpPr>
        <p:spPr>
          <a:xfrm>
            <a:off x="4190805" y="2463216"/>
            <a:ext cx="2615568" cy="26155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椭圆 9"/>
          <p:cNvSpPr/>
          <p:nvPr>
            <p:custDataLst>
              <p:tags r:id="rId11"/>
            </p:custDataLst>
          </p:nvPr>
        </p:nvSpPr>
        <p:spPr>
          <a:xfrm>
            <a:off x="4536019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正文"/>
          <p:cNvSpPr txBox="1"/>
          <p:nvPr>
            <p:custDataLst>
              <p:tags r:id="rId12"/>
            </p:custDataLst>
          </p:nvPr>
        </p:nvSpPr>
        <p:spPr>
          <a:xfrm>
            <a:off x="4596495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适量运动：每天进行适量的运动，如散步、跑步等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42" name="椭圆 5"/>
          <p:cNvSpPr/>
          <p:nvPr>
            <p:custDataLst>
              <p:tags r:id="rId13"/>
            </p:custDataLst>
          </p:nvPr>
        </p:nvSpPr>
        <p:spPr>
          <a:xfrm>
            <a:off x="1763382" y="2463216"/>
            <a:ext cx="2615568" cy="26155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椭圆 4"/>
          <p:cNvSpPr/>
          <p:nvPr>
            <p:custDataLst>
              <p:tags r:id="rId14"/>
            </p:custDataLst>
          </p:nvPr>
        </p:nvSpPr>
        <p:spPr>
          <a:xfrm>
            <a:off x="2108597" y="2515292"/>
            <a:ext cx="353096" cy="3530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正文"/>
          <p:cNvSpPr txBox="1"/>
          <p:nvPr>
            <p:custDataLst>
              <p:tags r:id="rId15"/>
            </p:custDataLst>
          </p:nvPr>
        </p:nvSpPr>
        <p:spPr>
          <a:xfrm>
            <a:off x="2169073" y="3218320"/>
            <a:ext cx="1804030" cy="1240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均衡饮食：多吃蔬菜、水果、全谷类等富含纤维的食物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益生菌的作用与原理</a:t>
            </a:r>
            <a:endParaRPr lang="zh-CN" altLang="en-US"/>
          </a:p>
        </p:txBody>
      </p:sp>
      <p:sp>
        <p:nvSpPr>
          <p:cNvPr id="10491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益生菌的定义与分类</a:t>
            </a:r>
            <a:endParaRPr lang="zh-CN" altLang="en-US"/>
          </a:p>
        </p:txBody>
      </p:sp>
      <p:sp>
        <p:nvSpPr>
          <p:cNvPr id="104924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益生菌的定义：对人体有益的微生物，如细菌、真菌等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6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益生菌的作用：调节肠道菌群平衡，增强免疫力，促进消化吸收等</a:t>
            </a:r>
            <a:endParaRPr sz="16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益生菌的原理：通过与有害菌竞争营养和空间，抑制有害菌生长，从而维护肠道健康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益生菌的分类：根据来源和功能不同，可分为乳酸菌、双歧杆菌、酵母菌等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益生菌对人体健康的作用</a:t>
            </a:r>
            <a:endParaRPr lang="zh-CN" altLang="en-US"/>
          </a:p>
        </p:txBody>
      </p:sp>
      <p:sp>
        <p:nvSpPr>
          <p:cNvPr id="1049314" name="圆角矩形 26"/>
          <p:cNvSpPr/>
          <p:nvPr>
            <p:custDataLst>
              <p:tags r:id="rId2"/>
            </p:custDataLst>
          </p:nvPr>
        </p:nvSpPr>
        <p:spPr>
          <a:xfrm>
            <a:off x="1524000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6" name="圆角矩形 28"/>
          <p:cNvSpPr/>
          <p:nvPr>
            <p:custDataLst>
              <p:tags r:id="rId3"/>
            </p:custDataLst>
          </p:nvPr>
        </p:nvSpPr>
        <p:spPr>
          <a:xfrm>
            <a:off x="1526277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18" name="文本框 31"/>
          <p:cNvSpPr txBox="1"/>
          <p:nvPr>
            <p:custDataLst>
              <p:tags r:id="rId4"/>
            </p:custDataLst>
          </p:nvPr>
        </p:nvSpPr>
        <p:spPr>
          <a:xfrm>
            <a:off x="1662881" y="2355440"/>
            <a:ext cx="2045769" cy="305147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调节肠道菌群平衡，改善肠道健康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29"/>
          <p:cNvSpPr/>
          <p:nvPr>
            <p:custDataLst>
              <p:tags r:id="rId5"/>
            </p:custDataLst>
          </p:nvPr>
        </p:nvSpPr>
        <p:spPr>
          <a:xfrm>
            <a:off x="4026131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2" name="圆角矩形 32"/>
          <p:cNvSpPr/>
          <p:nvPr>
            <p:custDataLst>
              <p:tags r:id="rId6"/>
            </p:custDataLst>
          </p:nvPr>
        </p:nvSpPr>
        <p:spPr>
          <a:xfrm>
            <a:off x="4028408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4" name="文本框 34"/>
          <p:cNvSpPr txBox="1"/>
          <p:nvPr>
            <p:custDataLst>
              <p:tags r:id="rId7"/>
            </p:custDataLst>
          </p:nvPr>
        </p:nvSpPr>
        <p:spPr>
          <a:xfrm>
            <a:off x="4167288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增强免疫力，预防疾病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圆角矩形 3"/>
          <p:cNvSpPr/>
          <p:nvPr>
            <p:custDataLst>
              <p:tags r:id="rId8"/>
            </p:custDataLst>
          </p:nvPr>
        </p:nvSpPr>
        <p:spPr>
          <a:xfrm>
            <a:off x="6528262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8" name="圆角矩形 4"/>
          <p:cNvSpPr/>
          <p:nvPr>
            <p:custDataLst>
              <p:tags r:id="rId9"/>
            </p:custDataLst>
          </p:nvPr>
        </p:nvSpPr>
        <p:spPr>
          <a:xfrm>
            <a:off x="653053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0" name="文本框 5"/>
          <p:cNvSpPr txBox="1"/>
          <p:nvPr>
            <p:custDataLst>
              <p:tags r:id="rId10"/>
            </p:custDataLst>
          </p:nvPr>
        </p:nvSpPr>
        <p:spPr>
          <a:xfrm>
            <a:off x="6668850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促进营养吸收，提高消化能力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圆角矩形 8"/>
          <p:cNvSpPr/>
          <p:nvPr>
            <p:custDataLst>
              <p:tags r:id="rId11"/>
            </p:custDataLst>
          </p:nvPr>
        </p:nvSpPr>
        <p:spPr>
          <a:xfrm>
            <a:off x="9030393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4" name="圆角矩形 9"/>
          <p:cNvSpPr/>
          <p:nvPr>
            <p:custDataLst>
              <p:tags r:id="rId12"/>
            </p:custDataLst>
          </p:nvPr>
        </p:nvSpPr>
        <p:spPr>
          <a:xfrm>
            <a:off x="903266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6" name="文本框 10"/>
          <p:cNvSpPr txBox="1"/>
          <p:nvPr>
            <p:custDataLst>
              <p:tags r:id="rId13"/>
            </p:custDataLst>
          </p:nvPr>
        </p:nvSpPr>
        <p:spPr>
          <a:xfrm>
            <a:off x="9170981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改善皮肤健康，延缓衰老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益生菌发挥作用的原理</a:t>
            </a:r>
            <a:endParaRPr lang="zh-CN" altLang="en-US"/>
          </a:p>
        </p:txBody>
      </p:sp>
      <p:sp>
        <p:nvSpPr>
          <p:cNvPr id="10493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益生菌通过调节肠道菌群平衡，改善肠道健康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益生菌可以促进肠道蠕动，帮助消化和吸收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益生菌可以增强免疫系统，提高机体抵抗力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益生菌可以产生抗菌物质，抑制有害菌的生长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益生菌的适用人群与使用注意事项</a:t>
            </a:r>
            <a:endParaRPr lang="zh-CN" altLang="en-US"/>
          </a:p>
        </p:txBody>
      </p:sp>
      <p:sp>
        <p:nvSpPr>
          <p:cNvPr id="1049446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适用人群：肠道功能紊乱、消化不良、便秘、腹泻等人群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使用注意事项：不宜过量使用，以免影响肠道菌群平衡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保存方式：低温保存，避免阳光直射和高温环境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搭配食物：可与酸奶、蜂蜜等食物一起食用，提高效果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常见的益生菌品种与品牌</a:t>
            </a:r>
            <a:endParaRPr lang="zh-CN" altLang="en-US"/>
          </a:p>
        </p:txBody>
      </p:sp>
      <p:sp>
        <p:nvSpPr>
          <p:cNvPr id="10495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https://d.book118.com/758130062057006026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65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32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Montserrat ExtraBold</vt:lpstr>
      <vt:lpstr>宋体</vt:lpstr>
      <vt:lpstr>Office Theme</vt:lpstr>
      <vt:lpstr>肠道健康与益生菌知识</vt:lpstr>
      <vt:lpstr>目录</vt:lpstr>
      <vt:lpstr>添加章节标题</vt:lpstr>
      <vt:lpstr>肠道健康的重要性</vt:lpstr>
      <vt:lpstr>PowerPoint Presentation</vt:lpstr>
      <vt:lpstr>肠道功能介绍</vt:lpstr>
      <vt:lpstr>肠道健康与整体健康的关系</vt:lpstr>
      <vt:lpstr>肠道问题的常见原因</vt:lpstr>
      <vt:lpstr>维护肠道健康的方法</vt:lpstr>
      <vt:lpstr>益生菌的作用与原理</vt:lpstr>
      <vt:lpstr>PowerPoint Presentation</vt:lpstr>
      <vt:lpstr>益生菌的定义与分类</vt:lpstr>
      <vt:lpstr>益生菌对人体健康的作用</vt:lpstr>
      <vt:lpstr>益生菌发挥作用的原理</vt:lpstr>
      <vt:lpstr>益生菌的适用人群与使用注意事项</vt:lpstr>
      <vt:lpstr>常见的益生菌品种与品牌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2024-09-03T16:19:07.971</cp:lastPrinted>
  <dcterms:created xsi:type="dcterms:W3CDTF">2024-09-03T08:19:07Z</dcterms:created>
  <dcterms:modified xsi:type="dcterms:W3CDTF">2024-09-03T08:19:10Z</dcterms:modified>
</cp:coreProperties>
</file>