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E2930-53E7-44CB-91CB-616541F97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E85B6-2B08-4766-B0F2-E43587CE7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7349A-038B-445A-A114-95BB7A263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21017-AB33-4FE2-8271-3E493D8A3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73DD65-795E-44E4-B26F-CE841118F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217A33-3CB6-4CDF-9119-A282F9DBC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51D9AF-C916-4C47-9970-215C5AF38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D68190-4D84-49E0-AF64-59C5D4598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AD39B-DFAF-490C-8CE6-13AAB0CFC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C28D2-05A2-4555-B242-BC0AE102C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CD6C4-2AA4-4CD3-9E0C-008E7A823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30077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眼科护理专案改善案例\n## 1.眼科护理专案背景及现状分析\n### 1.1眼科护理专案的背景和意义\n### 1.2眼科护理专案的现状和问题\n### 1.3眼科护理专案改善的迫切性和重要性\n## 2.眼科护理专案改善的目标和策略\n### 2.1眼科护理专案改善的目标设定\n### 2.2眼科护理专案改善的策略制定\n### 2.3眼科护理专案改善的实施计划\n## 3.眼科护理专案改善的具体措施\n### 3.1提高眼科护理人员的专业技能和服务水平\n### 3.2优化眼科护理专案的管理流程和服务模式\n### 3.3提升眼科护理专案的病人满意度和忠诚度\n## 4.眼科护理专案改善的成效评估\n### 4.1眼科护理专案改善的成效评估方法和指标\n### 4.2眼科护理专案改善的实际成效和分析\n### 4.3眼科护理专案改善的经验教训和持续改进\n## 5.眼科护理专案改善的未来展望\n### 5.1眼科护理专案改善的发展趋势和挑战\n### 5.2眼科护理专案改善的未来规划和目标\n### 5.3眼科护理专案改善的持续创新和提升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900"/>
              <a:t>眼科护理专案改善案例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眼科护理专案背景及现状分析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随着人口老龄化，老年人患眼科疾病的风险增加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长时间使用电子产品，年轻人视力下降的问题日益严重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眼部疾病不仅影响生活质量，还可能导致严重的健康问题</a:t>
                </a:r>
                <a:endParaRPr/>
              </a:p>
            </p:txBody>
          </p:sp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眼科疾病的高发性</a:t>
                </a:r>
                <a:endParaRPr/>
              </a:p>
            </p:txBody>
          </p:sp>
        </p:grpSp>
        <p:grpSp>
          <p:nvGrpSpPr>
            <p:cNvPr id="17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及时发现和治疗眼部疾病，减轻患者痛苦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预防和控制眼部疾病的发展，降低致盲率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提高患者的生活质量，减轻家庭和社会的负担</a:t>
                </a:r>
                <a:endParaRPr/>
              </a:p>
            </p:txBody>
          </p:sp>
          <p:sp>
            <p:nvSpPr>
              <p:cNvPr id="18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眼科护理的重要性</a:t>
                </a:r>
                <a:endParaRPr/>
              </a:p>
            </p:txBody>
          </p:sp>
        </p:grpSp>
        <p:grpSp>
          <p:nvGrpSpPr>
            <p:cNvPr id="18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提高眼科护理服务的质量和效率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降低眼科护理的成本，减轻患者负担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提高患者满意度，提升医院口碑</a:t>
                </a:r>
                <a:endParaRPr/>
              </a:p>
            </p:txBody>
          </p:sp>
          <p:sp>
            <p:nvSpPr>
              <p:cNvPr id="18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眼科护理专案的改善意义</a:t>
                </a:r>
                <a:endParaRPr/>
              </a:p>
            </p:txBody>
          </p:sp>
        </p:grpSp>
      </p:grpSp>
      <p:pic>
        <p:nvPicPr>
          <p:cNvPr id="18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眼科护理专案的背景和意义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眼科护理人员不足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眼科护理人员配置不足，导致工作压力大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护理人员专业技能和服务水平参差不齐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护理人员培训不足，缺乏持续改进的动力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眼科护理专案管理不善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护理专案流程繁琐，效率低下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护理服务模式单一，不能满足患者多样化需求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护理专案缺乏有效的监督和评估机制</a:t>
                </a:r>
                <a:endParaRPr/>
              </a:p>
            </p:txBody>
          </p:sp>
          <p:pic>
            <p:nvPicPr>
              <p:cNvPr id="20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患者满意度不高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患者对眼科护理服务的期望值不断提高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护理服务中存在的一些问题导致患者不满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患者对护理服务的投诉和意见未能得到及时解决</a:t>
                </a:r>
                <a:endParaRPr/>
              </a:p>
            </p:txBody>
          </p:sp>
          <p:pic>
            <p:nvPicPr>
              <p:cNvPr id="20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眼科护理专案的现状和问题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改善眼科护理专案的迫切性</a:t>
                </a:r>
                <a:endParaRPr/>
              </a:p>
            </p:txBody>
          </p:sp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眼科疾病的高发性要求提高护理服务的能力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患者对护理服务的期望值不断提高，要求改善护理专案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护理专案中存在的问题影响患者满意度和医院口碑</a:t>
                </a:r>
                <a:endParaRPr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改善眼科护理专案的重要性</a:t>
                </a:r>
                <a:endParaRPr/>
              </a:p>
            </p:txBody>
          </p:sp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提高眼科护理服务的质量和效率，满足患者需求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降低眼科护理的成本，减轻患者负担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提高患者满意度，提升医院口碑和竞争力</a:t>
                </a:r>
                <a:endParaRPr/>
              </a:p>
            </p:txBody>
          </p:sp>
          <p:sp>
            <p:nvSpPr>
              <p:cNvPr id="2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眼科护理专案改善的迫切性和重要性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眼科护理专案改善的目标和策略</a:t>
            </a:r>
            <a:endParaRPr/>
          </a:p>
        </p:txBody>
      </p:sp>
      <p:sp>
        <p:nvSpPr>
          <p:cNvPr id="2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提高眼科护理人员的专业技能和服务水平</a:t>
                </a:r>
                <a:endParaRPr/>
              </a:p>
            </p:txBody>
          </p:sp>
          <p:sp>
            <p:nvSpPr>
              <p:cNvPr id="23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加强护理人员的培训和考核，提高护理技能水平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提高护理人员的服务意识，关注患者需求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建立激励机制，鼓励护理人员不断提升自身能力</a:t>
                </a:r>
                <a:endParaRPr/>
              </a:p>
            </p:txBody>
          </p:sp>
        </p:grpSp>
        <p:grpSp>
          <p:nvGrpSpPr>
            <p:cNvPr id="23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优化眼科护理专案的管理流程和服务模式</a:t>
                </a:r>
                <a:endParaRPr/>
              </a:p>
            </p:txBody>
          </p:sp>
          <p:sp>
            <p:nvSpPr>
              <p:cNvPr id="2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简化护理专案流程，提高工作效率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创新护理服务模式，满足患者多样化需求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建立有效的监督和评估机制，确保护理专案的质量和效率</a:t>
                </a:r>
                <a:endParaRPr/>
              </a:p>
            </p:txBody>
          </p:sp>
        </p:grpSp>
        <p:grpSp>
          <p:nvGrpSpPr>
            <p:cNvPr id="23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提升眼科护理专案的病人满意度和忠诚度</a:t>
                </a:r>
                <a:endParaRPr/>
              </a:p>
            </p:txBody>
          </p:sp>
          <p:sp>
            <p:nvSpPr>
              <p:cNvPr id="24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提高患者对护理服务的满意度，提升医院口碑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建立患者反馈机制，及时了解患者需求和建议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提高患者忠诚度，增加患者推荐和复诊率</a:t>
                </a:r>
                <a:endParaRPr/>
              </a:p>
            </p:txBody>
          </p: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眼科护理专案改善的目标设定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加强护理人员培训和考核</a:t>
                </a:r>
                <a:endParaRPr/>
              </a:p>
            </p:txBody>
          </p:sp>
          <p:sp>
            <p:nvSpPr>
              <p:cNvPr id="24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制定全面的护理人员培训计划，提高护理技能水平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定期进行护理人员考核，确保护理服务水平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鼓励护理人员参加学术交流，了解最新的护理技术和理念</a:t>
                </a:r>
                <a:endParaRPr/>
              </a:p>
            </p:txBody>
          </p:sp>
        </p:grpSp>
        <p:grpSp>
          <p:nvGrpSpPr>
            <p:cNvPr id="24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优化护理专案流程和服务模式</a:t>
                </a:r>
                <a:endParaRPr/>
              </a:p>
            </p:txBody>
          </p:sp>
          <p:sp>
            <p:nvSpPr>
              <p:cNvPr id="24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对现有的护理专案流程进行梳理，找出效率低下的环节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根据患者需求，设计新的护理服务模式，提高患者满意度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利用信息技术，提高护理专案的管理水平，实现精细化管理</a:t>
                </a:r>
                <a:endParaRPr/>
              </a:p>
            </p:txBody>
          </p:sp>
        </p:grpSp>
        <p:grpSp>
          <p:nvGrpSpPr>
            <p:cNvPr id="25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建立患者反馈机制和提高患者忠诚度</a:t>
                </a:r>
                <a:endParaRPr/>
              </a:p>
            </p:txBody>
          </p:sp>
          <p:sp>
            <p:nvSpPr>
              <p:cNvPr id="2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设立患者满意度调查问卷，及时了解患者需求和建议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对患者反馈的问题进行整改，提高护理服务质量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建立患者关怀机制，提高患者忠诚度，增加患者推荐和复诊率</a:t>
                </a:r>
                <a:endParaRPr/>
              </a:p>
            </p:txBody>
          </p:sp>
        </p:grpSp>
      </p:grpSp>
      <p:pic>
        <p:nvPicPr>
          <p:cNvPr id="25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眼科护理专案改善的策略制定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制定详细的实施计划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分阶段实施，确保改善目标的顺利实现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制定实施过程中的时间表和责任人，保证计划的执行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定期对实施情况进行评估，及时调整改善策略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加强护理人员培训和考核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定期组织护理人员参加培训，提高护理技能水平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对护理人员进行考核，确保护理服务水平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鼓励护理人员参加学术交流，了解最新的护理技术和理念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优化护理专案流程和服务模式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对现有的护理专案流程进行梳理，找出效率低下的环节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根据患者需求，设计新的护理服务模式，提高患者满意度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利用信息技术，提高护理专案的管理水平，实现精细化管理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建立患者反馈机制和提高患者忠诚度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设立患者满意度调查问卷，及时了解患者需求和建议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对患者反馈的问题进行整改，提高护理服务质量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建立患者关怀机制，提高患者忠诚度，增加患者推荐和复诊率</a:t>
            </a:r>
            <a:endParaRPr/>
          </a:p>
        </p:txBody>
      </p: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眼科护理专案改善的实施计划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眼科护理专案改善的具体措施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加强护理人员的培训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定期组织护理人员参加技能培训，提高护理技能水平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鼓励护理人员参加学术交流，了解最新的护理技术和理念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制定全面的护理人员培训计划，确保培训内容的全面性和实用性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建立护理人员考核机制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定期对护理人员进行考核，确保护理服务水平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将考核结果与护理人员的薪酬和晋升挂钩，激励护理人员提升自身能力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对考核中发现的问题进行整改，提高护理服务质量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建立激励机制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设立护理服务优秀奖项，表彰在护理工作中表现优秀的护理人员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为护理人员提供职业发展机会，激励护理人员不断提升自身能力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建立护理人员福利制度，关心护理人员的工作和生活，提高护理人员的工作积极性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提高眼科护理人员的专业技能和服务水平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https://d.book118.com/758130077126006037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眼科护理专案改善案例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2024-09-17T21:12:26.058</cp:lastPrinted>
  <dcterms:created xsi:type="dcterms:W3CDTF">2024-09-17T13:12:26Z</dcterms:created>
  <dcterms:modified xsi:type="dcterms:W3CDTF">2024-09-17T13:12:27Z</dcterms:modified>
</cp:coreProperties>
</file>