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D0399-899F-4B02-B09B-CF2377B8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E25B-756E-4F71-91F9-627AD48E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F9E9-0338-49F4-A67A-023BDAD6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F6E18-B8F9-45D5-9986-CFE612516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1691F-E00D-4757-8E03-2C5CBCC7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09768-9179-4B85-9CEE-FD5995B1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859BF-2CCE-4E44-804A-BC6561FD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1759B-6367-4292-9992-6130B69D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4A5C5-0A23-4367-8429-341029FF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D309A-FA07-402D-9836-F9CB5C8F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1C396-62F6-4153-8398-5DCA80D0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104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产后催乳护理查房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母乳是婴儿最理想的天然食品，含有丰富的营养物质和免疫物质，能够满足婴儿生长发育的需要，降低患病风险。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促进婴儿生长发育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母乳喂养有助于增强母婴情感联系，促进母婴情感交流，对婴儿的心理健康也有积极的影响。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增强母婴情感联系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母乳喂养能够降低母亲患乳腺癌的风险，对母亲身体健康也有益处。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通过婴儿吸吮、按摩、热敷等刺激方式，可以促进乳腺分泌乳汁。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刺激乳腺分泌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调节激素水平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营养物质补充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75" r="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催乳素是促进乳腺分泌的主要激素，通过调节催乳素水平可以刺激乳腺分泌更多乳汁。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合理膳食、补充水分和营养物质等措施，有助于促进乳汁的分泌和质量。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产后尽早开始母乳喂养，有助于刺激乳腺分泌乳汁。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75" b="4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50" b="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产后尽早开始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根据婴儿需要随时哺乳，可以刺激乳腺分泌更多乳汁。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观察婴儿是否吃饱、是否有哭闹等表现，根据需求调整哺乳时间和次数。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注意观察婴儿需求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催乳的适宜时机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4" r="149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02" r="18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饮食催乳法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多喝汤水，如猪蹄汤、鲫鱼汤等，可以增加母乳分泌量。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多吃富含蛋白质的食物，如鸡肉、鱼肉、豆类等，有助于提高母乳质量。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多吃新鲜蔬菜和水果，补充维生素，有助于促进母乳分泌。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保持饮食平衡，摄入足够的营养素，以满足母婴需求。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汤水催乳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高蛋白催乳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维生素催乳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饮食平衡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乳房按摩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正确哺乳姿势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按摩催乳法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27" b="168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通过轻柔的按摩乳房，可以促进乳腺通畅，增加母乳分泌。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按摩膻中、乳根等穴位，可以刺激母乳分泌。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用温热的毛巾敷在乳房上，可以促进血液循环，缓解乳房胀痛。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正确的哺乳姿势可以促进乳汁分泌，减轻乳房胀痛。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药物催乳法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中药催乳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在医生指导下，可以使用一些中药来促进母乳分泌。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西药催乳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在特殊情况下，医生可能会使用一些西药来增加母乳分泌。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药物催乳可能会有一些副作用，使用时应严格遵医嘱。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睡眠不足会影响母乳分泌量，产妇应保证充足的睡眠时间。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保持愉快的心情，避免过度紧张和焦虑，有助于促进母乳分泌。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定期哺乳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定期哺乳可以刺激乳腺分泌乳汁，增加母乳量。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其他催乳方法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催乳护理注意事项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https://d.book118.com/758131044115006034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2024-09-13T06:31:39.049</cp:lastPrinted>
  <dcterms:created xsi:type="dcterms:W3CDTF">2024-09-12T22:31:39Z</dcterms:created>
  <dcterms:modified xsi:type="dcterms:W3CDTF">2024-09-12T22:31:41Z</dcterms:modified>
</cp:coreProperties>
</file>