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BA2AED-B9DA-4541-AEAE-2A5109D08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CE6791-A54D-4BC5-A4C4-362D5B09E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CCD58E-78B8-4AA7-A2C7-A69F9B588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DB3276-A457-443D-B8B7-FE4CFCD86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96CB95-E70D-4E02-ADD5-58E2AD1A9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F40CC0-0459-4B5B-8C31-8245FB833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BFE645-2BF5-4DB4-B48B-AA1F37ACE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000459-D81B-465B-9415-3D8FFE7DD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DF7F07-A5C3-4321-8E4A-F936E4619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89698D-FE25-479F-BD16-6A39D57AF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0FB41-35E0-4D89-B06E-6756892BD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13105312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怎样进行急救护理培训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 b="1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急救护理培训的重要性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急救护理培训的内容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急救护理培训的方法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急救护理培训的注意事项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急救护理培训的评估与反馈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急救护理培训的重要性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紧急情况下的自救与互救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掌握基本的急救技能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如心肺复苏（CPR）、止血、处理烧伤等，以便在紧急情况下能够迅速采取正确的措施进行自救或互救。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了解常见突发状况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了解各种常见突发状况（如晕厥、抽搐、过敏反应等）的识别和处理方法，以便在遇到时能够及时应对。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熟悉急救设备的使用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熟悉各种急救设备（如自动体外除颤器、急救包等）的使用方法和适用场景，提高应对紧急情况的能力。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通过急救护理培训，提高公众对安全问题的认识和重视程度，增强安全防范意识。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增强安全防范意识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预防意外伤害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提高应急响应能力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了解常见的安全隐患和风险，掌握预防意外伤害的方法和措施，降低意外事件的发生率。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提高公众在面对突发事件时的应急响应能力，减少因恐慌和无措导致的次生伤害。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提高公众安全意识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通过急救护理培训，培养具备专业知识和技能的急救护理人员，提高急救护理服务的质量和水平。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培养专业人才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通过培训，规范急救流程和操作标准，提高急救服务的效率和安全性。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规范急救流程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958" r="139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推动急救护理事业的发展，为社会提供更加全面、专业的急救护理服务。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促进急救事业发展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培养专业的急救护理人员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急救护理培训的内容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心肺复苏术（CPR）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掌握心肺复苏术是急救护理培训的重要内容，它能在心脏骤停的情况下为患者提供紧急救治。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术（CPR）是一种紧急救助措施，用于在心脏骤停的情况下维持患者的生命。它包括胸外按压、开放气道和人工呼吸等步骤，以恢复患者的血液循环和呼吸功能。在急救护理培训中，学员需要学习正确的心肺复苏术操作方法，包括正确的按压位置、深度和频率等，以及如何判断患者是否需要进行心肺复苏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止血与包扎技巧是急救护理培训中的基础技能，用于控制出血和保护伤口。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是指采取措施控制出血，包括直接压迫、抬高受伤部位等方法。包扎则是用绷带或其他柔软物品覆盖并固定伤口，以减少感染和出血的风险。在急救护理培训中，学员需要学习不同的止血与包扎技巧，包括如何选择合适的止血方法、如何正确使用绷带和三角巾等物品，以及如何妥善固定伤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止血与包扎技巧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了解常见急症的处理方法是急救护理培训中的重要内容，能够帮助学员在遇到紧急情况时迅速采取正确的措施。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急症包括呼吸困难、休克、高热等。在急救护理培训中，学员需要学习如何识别这些急症的症状，并了解相应的紧急处理措施，如保持呼吸道通畅、给予氧气吸入、建立静脉通道等。此外，学员还需要了解一些常见急症的预防措施，如预防窒息、预防中暑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常见急症处理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掌握意外伤害的处理方法是急救护理培训中的重要内容，能够帮助学员在遇到意外伤害时迅速采取正确的措施。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外伤害包括跌倒、碰撞、烧伤等。在急救护理培训中，学员需要学习如何正确处理这些意外伤害，如止血、清洁伤口、固定骨折等。此外，学员还需要了解一些常见意外伤害的预防措施，如加强安全防护措施、提高安全意识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意外伤害处理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特殊情况处理是急救护理培训中的重要内容之一，能够帮助学员在遇到特殊情况时迅速采取正确的措施。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包括动物咬伤、中毒、中暑等。在急救护理培训中，学员需要学习如何正确处理这些特殊情况，如清洗伤口、使用抗过敏药物、降温等。此外，学员还需要了解一些特殊情况的预防措施，如避免接触有毒物质、加强个人防护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特殊情况处理（如：动物咬伤、中毒等）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https://d.book118.com/758131053122006031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2024-09-08T21:16:50.560</cp:lastPrinted>
  <dcterms:created xsi:type="dcterms:W3CDTF">2024-09-08T13:16:50Z</dcterms:created>
  <dcterms:modified xsi:type="dcterms:W3CDTF">2024-09-08T13:16:52Z</dcterms:modified>
</cp:coreProperties>
</file>