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A8D4A-AA2D-4923-AD0D-FFB8BE956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94BA4-EBCB-4713-8C10-22BEEA47A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89D99-0EBD-402D-BCD7-2D7EFF743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8029D-3827-42E7-8BCC-F6EBA5154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29B750-FE72-49AD-A79B-0995FBA36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A0A6B2-022B-4F9B-9816-6512C7711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4F66FE-CF82-4999-A3D0-74F341D04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74031-8D86-427A-BC52-AE4A31C1E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21CD4-25FD-47FB-A9F3-615181FD1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0B4C1-A71C-4A4F-9ABE-EBC9E1C93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9EE5D-62E0-4FA0-AA21-9A5D61985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32070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《心理素质》PPT课件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心理素质的构成要素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心理素质的培养方法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心理素质的案例分析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心理素质概述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心理素质的定义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心理素质是指个体在心理过程、个性特征和心理状态等方面所具有的基本特征和品质，包括智力、情绪、动机、兴趣、性格等方面的素质。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心理素质是一个综合的概念，它不仅包括个体的心理过程和个性特征，还涉及到个体的心理健康、适应能力和应对挑战的能力。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心理素质对个体的成长和发展具有重要影响，良好的心理素质有助于个体在生活、学习和工作中取得更好的成就和发展。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心理素质对个体的心理健康和幸福感也有重要影响，良好的心理素质有助于个体保持积极的心态和情绪，提高自我调节和应对压力的能力。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421" b="10421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519" b="2151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心理素质对个体的社会适应能力也有重要影响，良好的心理素质有助于个体更好地适应社会环境，建立良好的人际关系。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心理素质的重要性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心理素质的评估方法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22" r="1642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通过标准化的心理测验来评估个体的心理素质，如智力测验、情绪测验、动机测验等。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通过观察个体的行为表现来评估其心理素质，如观察其在面对挑战时的反应和应对方式。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个体可以通过自我评估来了解自己的心理素质，如自我反思、自我评估量表等。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由专业人士对个体的心理素质进行评估，如心理咨询师、心理医生等。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心理素质的构成要素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自我认知是心理素质的重要组成部分，它涉及到个体对自己的了解和认识。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自我认知包括对自己的能力、兴趣、价值观、性格等方面的了解。通过自我认知，个体能够更好地认识自己的优点和不足，从而更好地发挥自己的潜力，实现自我价值。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自我认知是心理素质的基础，它有助于个体更好地应对生活中的挑战和困难。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自我认知能够帮助个体更好地理解自己的情绪和行为，从而更好地控制自己的情绪和行为。同时，自我认知也有助于个体更好地理解他人的情绪和行为，从而更好地与他人沟通和交流。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总结词：情绪管理是指个体对自己的情绪进行调节和控制的能力。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情绪管理包括情绪的识别、表达、调节和控制等方面。通过情绪管理，个体能够更好地应对生活中的各种情绪挑战，如焦虑、抑郁、愤怒等。同时，情绪管理也有助于个体保持良好的心理健康，提高生活质量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总结词：情绪管理是心理素质的核心要素之一，它对个体的心理健康和生活质量有着重要的影响。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情绪管理不仅有助于个体应对负面情绪，还有助于个体更好地体验和表达积极情绪，从而提高生活满意度和幸福感。同时，情绪管理也有助于个体在人际交往中更好地处理情感冲突，建立良好的人际关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总结词：意志力是指个体为了实现目标而克服困难的决心和毅力。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意志力包括决策力、自控力和耐挫力等方面。通过意志力，个体能够更好地应对生活中的挑战和压力，实现自己的目标和梦想。同时，意志力也有助于个体在逆境中保持乐观向上的心态，不断追求进步和发展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总结词：意志力是心理素质的重要组成部分，它对个体的成功和成就有着重要的影响。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详细描述：意志力不仅有助于个体在学业和职业领域取得成功，还有助于个体在生活中更好地应对挑战和压力。同时，意志力也有助于个体培养积极的生活态度和价值观，提高自我效能感和自信心。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14833" b="14833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意志力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适应能力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总结词：适应能力是指个体在面对环境变化时能够灵活应对的能力。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适应能力包括适应性、灵活性和调试能力等方面。通过适应能力，个体能够更好地适应环境变化和生活挑战，保持心理平衡和稳定。同时，适应能力也有助于个体在人际交往中更好地处理人际关系，适应不同的社交环境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总结词：适应能力是心理素质的重要体现之一，它对个体的心理健康和社会适应有着重要的影响。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适应能力不仅有助于个体在逆境中保持乐观向上的心态，还有助于个体在人际交往中建立良好的人际关系。同时，适应能力也有助于个体在职业领域中更好地应对工作压力和挑战，提高工作绩效和生活质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总结词：人际关系是指个体与他人之间的相互关系和交往能力。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人际关系包括沟通能力、合作能力和领导能力等方面。通过良好的人际关系，个体能够更好地与他人合作、沟通和交流，实现共同的目标和利益。同时，人际关系也有助于个体获得社会支持和情感满足，提高生活质量和幸福感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总结词：人际关系是心理素质的重要组成部分，它对个体的心理健康和社会适应有着重要的影响。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详细描述：良好的人际关系不仅有助于个体在学业和职业领域取得成功，还有助于个体在生活中获得更多的快乐和幸福。同时，人际关系也有助于个体培养积极的生活态度和价值观，提高自我认同感和自尊心。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https://d.book118.com/758132070025006035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2024-09-13T21:08:27.477</cp:lastPrinted>
  <dcterms:created xsi:type="dcterms:W3CDTF">2024-09-13T13:08:27Z</dcterms:created>
  <dcterms:modified xsi:type="dcterms:W3CDTF">2024-09-13T13:08:29Z</dcterms:modified>
</cp:coreProperties>
</file>