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494C1-4C6A-4D2B-905C-DAB8F07C7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A7639-D26F-4B11-9637-3507725E5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7E376-E51B-4555-A6D3-05196D306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2D90C-8427-455E-889D-D4847F5DE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41014-3BB9-4B5B-AAA0-A1486EC80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24683-7FAC-4969-A055-491ECDF96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4E94AB-7068-4C2D-AA5B-580390CA5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4F364-C3E7-4645-A9F3-2DD2459CC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F82A6-8710-4FDA-BF7B-8A1915787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92FF9-A777-4CF9-AFA7-675EFF9A1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987D6-3FB6-4333-929C-43A69E9FF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3030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幼儿户外游戏案例分析\n## 1.幼儿户外游戏的重要性及意义\n### 1.1幼儿户外游戏对身心发展的促进作用\n### 1.2幼儿户外游戏在幼儿园课程中的地位\n### 1.3幼儿户外游戏与家庭教育的关系\n## 2.幼儿户外游戏类型及特点\n### 2.1各类幼儿户外游戏的特点与功能\n### 2.2幼儿户外游戏的组织方法与策略\n### 2.3幼儿户外游戏的创新与发展趋势\n## 3.幼儿户外游戏案例分析（一）\n### 3.1案例一：有趣的接力跑游戏\n### 3.2案例二：创意拼搭游戏\n### 3.3案例三：团队合作游戏\n## 4.幼儿户外游戏案例分析（二）\n### 4.1案例四：探险寻宝游戏\n### 5.1案例五：角色扮演游戏\n### 5.2案例六：亲子互动游戏\n## 6.幼儿户外游戏案例分析的启示与建议\n### 6.1幼儿户外游戏案例分析的启示\n### 6.2针对幼儿户外游戏的建议与改进措施\n### 6.3对未来幼儿户外游戏发展的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幼儿户外游戏案例分析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可编辑 DOCS 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幼儿户外游戏的重要性及意义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增强体质，提高免疫力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锻炼协调性，提高运动能力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预防近视，保护视力</a:t>
                </a:r>
                <a:endParaRPr/>
              </a:p>
            </p:txBody>
          </p:sp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促进身体健康发展</a:t>
                </a:r>
                <a:endParaRPr/>
              </a:p>
            </p:txBody>
          </p:sp>
        </p:grpSp>
        <p:grpSp>
          <p:nvGrpSpPr>
            <p:cNvPr id="17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培养自信心，提高自尊心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锻炼意志，提高抗挫能力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培养社交能力，提高团队协作精神</a:t>
                </a:r>
                <a:endParaRPr/>
              </a:p>
            </p:txBody>
          </p:sp>
          <p:sp>
            <p:nvSpPr>
              <p:cNvPr id="18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促进心理健康发展</a:t>
                </a:r>
                <a:endParaRPr/>
              </a:p>
            </p:txBody>
          </p:sp>
          <p:sp>
            <p:nvSpPr>
              <p:cNvPr id="18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观察能力，提高注意力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思维能力，提高创造力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语言能力，提高表达能力</a:t>
                </a:r>
                <a:endParaRPr/>
              </a:p>
            </p:txBody>
          </p:sp>
          <p:sp>
            <p:nvSpPr>
              <p:cNvPr id="18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促进认知能力发展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幼儿户外游戏对身心发展的促进作用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丰富幼儿园课程内容</a:t>
                </a:r>
                <a:endParaRPr/>
              </a:p>
            </p:txBody>
          </p:sp>
          <p:sp>
            <p:nvSpPr>
              <p:cNvPr id="1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增加户外活动，提高课程多样性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结合季节特点，开展特色活动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注重个体差异，满足幼儿需求</a:t>
                </a:r>
                <a:endParaRPr/>
              </a:p>
            </p:txBody>
          </p:sp>
        </p:grpSp>
        <p:grpSp>
          <p:nvGrpSpPr>
            <p:cNvPr id="19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促进师幼互动</a:t>
                </a:r>
                <a:endParaRPr/>
              </a:p>
            </p:txBody>
          </p:sp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提高教师组织能力，发挥主导作用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培养幼儿自主性，发挥主体作用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增强师生情感，提高教育效果</a:t>
                </a:r>
                <a:endParaRPr/>
              </a:p>
            </p:txBody>
          </p:sp>
        </p:grpSp>
        <p:grpSp>
          <p:nvGrpSpPr>
            <p:cNvPr id="19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提高幼儿园教育质量</a:t>
                </a:r>
                <a:endParaRPr/>
              </a:p>
            </p:txBody>
          </p:sp>
          <p:sp>
            <p:nvSpPr>
              <p:cNvPr id="1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培养全面发展的人才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提高幼儿园整体声誉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促进幼儿园可持续发展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幼儿户外游戏在幼儿园课程中的地位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家庭教育对户外游戏的影响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家庭观念的传承与发扬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家庭教育的支持与配合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家庭氛围的营造与优化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户外游戏对家庭教育的促进作用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提高家长教育观念，促进家园共育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提高家庭教育质量，促进幼儿全面发展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提高家庭亲子关系，促进家庭和谐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幼儿户外游戏与家庭教育的关系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幼儿户外游戏类型及特点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竞技类游戏</a:t>
                </a:r>
                <a:endParaRPr/>
              </a:p>
            </p:txBody>
          </p:sp>
          <p:sp>
            <p:nvSpPr>
              <p:cNvPr id="22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特点：紧张刺激，竞争性强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功能：锻炼幼儿身体，培养竞争意识</a:t>
                </a:r>
                <a:endParaRPr/>
              </a:p>
            </p:txBody>
          </p:sp>
        </p:grpSp>
        <p:grpSp>
          <p:nvGrpSpPr>
            <p:cNvPr id="22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创意拼搭类游戏</a:t>
                </a:r>
                <a:endParaRPr/>
              </a:p>
            </p:txBody>
          </p:sp>
          <p:sp>
            <p:nvSpPr>
              <p:cNvPr id="2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特点：发挥想象，创造性强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功能：培养幼儿创造力，提高动手能力</a:t>
                </a:r>
                <a:endParaRPr/>
              </a:p>
            </p:txBody>
          </p:sp>
        </p:grpSp>
        <p:grpSp>
          <p:nvGrpSpPr>
            <p:cNvPr id="23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合作类游戏</a:t>
                </a:r>
                <a:endParaRPr/>
              </a:p>
            </p:txBody>
          </p:sp>
          <p:sp>
            <p:nvSpPr>
              <p:cNvPr id="23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特点：团队协作，互动性强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功能：培养幼儿团队协作精神，提高沟通能力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各类幼儿户外游戏的特点与功能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制定合理的游戏计划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考虑季节特点，选择合适的游戏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考虑幼儿年龄特点，安排适当的游戏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考虑游戏安全性，确保游戏顺利进行</a:t>
                </a:r>
                <a:endParaRPr/>
              </a:p>
            </p:txBody>
          </p:sp>
          <p:sp>
            <p:nvSpPr>
              <p:cNvPr id="24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提供丰富的游戏材料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利用自然资源，就地取材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准备多种游戏材料，满足不同需求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定期更换游戏材料，保持新鲜感</a:t>
                </a:r>
                <a:endParaRPr/>
              </a:p>
            </p:txBody>
          </p:sp>
          <p:sp>
            <p:nvSpPr>
              <p:cNvPr id="24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创造良好的游戏环境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营造安全、宽松的氛围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提供足够的活动空间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鼓励家长参与，共同关注幼儿成长</a:t>
                </a:r>
                <a:endParaRPr/>
              </a:p>
            </p:txBody>
          </p:sp>
          <p:sp>
            <p:nvSpPr>
              <p:cNvPr id="25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幼儿户外游戏的组织方法与策略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游戏内容与形式的创新</a:t>
                </a:r>
                <a:endParaRPr/>
              </a:p>
            </p:txBody>
          </p:sp>
          <p:sp>
            <p:nvSpPr>
              <p:cNvPr id="25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结合教育改革，引入新观念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结合科技发展，利用新媒体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结合传统文化，传承经典</a:t>
                </a:r>
                <a:endParaRPr/>
              </a:p>
            </p:txBody>
          </p:sp>
        </p:grpSp>
        <p:grpSp>
          <p:nvGrpSpPr>
            <p:cNvPr id="25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游戏组织与实施的创新</a:t>
                </a:r>
                <a:endParaRPr/>
              </a:p>
            </p:txBody>
          </p:sp>
          <p:sp>
            <p:nvSpPr>
              <p:cNvPr id="2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注重个体差异，因材施教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注重师幼互动，共同成长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注重家园共育，形成合力</a:t>
                </a:r>
                <a:endParaRPr/>
              </a:p>
            </p:txBody>
          </p:sp>
        </p:grpSp>
        <p:grpSp>
          <p:nvGrpSpPr>
            <p:cNvPr id="26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游戏评价与反思的创新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建立多元化评价体系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及时进行游戏反思，总结经验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定期开展游戏研讨，提高质量</a:t>
                </a:r>
                <a:endParaRPr/>
              </a:p>
            </p:txBody>
          </p:sp>
        </p:grpSp>
      </p:grpSp>
      <p:pic>
        <p:nvPicPr>
          <p:cNvPr id="26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幼儿户外游戏的创新与发展趋势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幼儿户外游戏案例分析(一)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案例一：有趣的接力跑游戏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游戏目的：锻炼幼儿身体，培养团队协作精神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游戏准备：准备接力棒、划分跑道、制定比赛规则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游戏过程：分组进行接力跑比赛，教师和家长担任裁判，鼓励幼儿积极参与</a:t>
                </a:r>
                <a:endParaRPr/>
              </a:p>
            </p:txBody>
          </p:sp>
        </p:grpSp>
        <p:grpSp>
          <p:nvGrpSpPr>
            <p:cNvPr id="2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游戏总结：通过接力跑游戏，幼儿感受到了运动的乐趣，培养了团队精神和竞争意识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https://d.book118.com/758133030041006040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幼儿户外游戏案例分析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2024-09-18T14:27:05.085</cp:lastPrinted>
  <dcterms:created xsi:type="dcterms:W3CDTF">2024-09-18T06:27:05Z</dcterms:created>
  <dcterms:modified xsi:type="dcterms:W3CDTF">2024-09-18T06:27:06Z</dcterms:modified>
</cp:coreProperties>
</file>