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4765-435C-4B2F-AD1B-571FC5C5E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6AD76-EED9-4A1B-B8EF-AB16225F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D21A1-C936-44F3-829B-2CF2FB6E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EF02-7103-4D04-A376-A32ACD21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C2A33-451A-4D6F-AEF2-26ACAA60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717F8-3DC2-4E2D-9975-2B31E67E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A9BE2-AEAA-4DB6-AD6A-D6984550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C4C4-BC07-4B95-A87B-EB320B69E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E494D-FA52-41F3-AD88-ABEFE8D7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70DEE-6781-4282-B5FC-C15E682D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59E2C-A773-4A64-8A2B-33F841D4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3047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指检在肛管疾病中的价值探讨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指检的定义与原理
 肛管疾病的分类概述
 指检在诊断中的作用
 指检的临床应用优势
 指检的局限性分析
 指检与其他检查方法的比较
 指检在肛管疾病治疗中的应用
 指检技术的未来发展趋势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指检在肛管疾病中的价值探讨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指检，全称为直肠指检，是一种通过医生手指对肛管及直肠下段进行检查的方法。</a:t>
            </a:r>
          </a:p>
          <a:p>
            <a:r>
              <a:t>2. 该方法简便易行，对于发现肛管及直肠下段的病变具有重要价值。</a:t>
            </a:r>
          </a:p>
          <a:p>
            <a:r>
              <a:t>3. 指检可以检查到直肠壁的紧张度、有无触痛、肿块、狭窄以及肛门括约肌的功能状态等。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指检的原理：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指检的原理主要基于医生的手感和临床经验，通过手指直接触摸肛管及直肠下段的内部情况。</a:t>
            </a:r>
          </a:p>
          <a:p>
            <a:r>
              <a:t>2. 医生通常戴上手套并涂抹润滑剂，缓慢地将手指插入患者肛门，进行前后左右等多方向的触诊。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肛管疾病的分类概述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指检在肛管疾病中的价值探讨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肛管疾病的分类概述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肛管疾病的分类概述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炎症性疾病：包括肛裂、肛瘘、直肠炎等，这些疾病通常表现为肛门疼痛、出血或分泌物增多等症状。</a:t>
            </a:r>
          </a:p>
          <a:p>
            <a:r>
              <a:t>2. 良性肿瘤：如肛乳头肥大、肛门息肉等，这些病变可能导致排便困难或出血。</a:t>
            </a:r>
          </a:p>
          <a:p>
            <a:r>
              <a:t>3. 恶性肿瘤：主要是直肠癌，早期可能无明显症状，晚期可能出现便血、排便习惯改变等。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肛管疾病的诊断方法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临床检查：包括直肠指诊、肛肠镜检查等，可以直接触摸到病变部位，对疾病的初步诊断具有重要意义。</a:t>
            </a:r>
          </a:p>
          <a:p>
            <a:r>
              <a:t>2. 影像学检查：如CT、MRI等，可以了解病变的范围和程度，为治疗方案的制定提供依据。</a:t>
            </a:r>
          </a:p>
          <a:p>
            <a:r>
              <a:t>3. 实验室检查：通过血液、粪便等样本的检测，可以了解患者的全身状况和病变的性质。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肛管疾病的分类概述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肛管疾病的治疗原则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非手术治疗：对于轻度炎症性疾病，可以通过药物治疗、坐浴等方法缓解症状。</a:t>
            </a:r>
          </a:p>
          <a:p>
            <a:r>
              <a:t>2. 微创手术：如硬化剂注射、橡皮筋结扎等，适用于部分良性肿瘤和早期肛瘘的治疗。</a:t>
            </a:r>
          </a:p>
          <a:p>
            <a:r>
              <a:t>3. 传统手术：对于较大或复杂的病变，可能需要采取切除、吻合等手术方式。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肛管疾病的预防策略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饮食调整：增加膳食纤维的摄入，保持大便通畅，减少便秘和肛裂的发生。</a:t>
            </a:r>
          </a:p>
          <a:p>
            <a:r>
              <a:t>2. 生活习惯：避免长时间坐立，多做运动，增强体质，提高免疫力。</a:t>
            </a:r>
          </a:p>
          <a:p>
            <a:r>
              <a:t>3. 定期体检：对于有家族病史的人群，应定期进行肛肠检查，早发现、早治疗。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肛管疾病的分类概述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肛管疾病的护理与康复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术后护理：注意伤口清洁，防止感染，按照医嘱进行药物和物理治疗。</a:t>
            </a:r>
          </a:p>
          <a:p>
            <a:r>
              <a:t>2. 心理支持：给予患者心理疏导，帮助他们建立战胜疾病的信心。</a:t>
            </a:r>
          </a:p>
          <a:p>
            <a:r>
              <a:t>3. 康复训练：进行适当的肛门功能锻炼，促进肛门功能的恢复。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肛管疾病的研究进展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新型药物：研发新型抗炎、镇痛药物，提高治疗效果，减少副作用。</a:t>
            </a:r>
          </a:p>
          <a:p>
            <a:r>
              <a:t>2. 微创技术：发展微创手术器械和技术，降低手术创伤，缩短康复时间。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指检在肛管疾病中的价值探讨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指检在诊断中的作用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早期发现病变：指检作为一种简单、直接的检查方法，能够有效地发现肛管及直肠下段的早期病变，如息肉、炎症、肿瘤等。通过触摸肛管壁的异常硬块或肿块，医生可以初步判断病变的性质和范围。</a:t>
            </a:r>
          </a:p>
          <a:p>
            <a:r>
              <a:t>2. 评估病变程度：指检可以帮助医生评估肛管疾病的严重程度，例如肛裂、肛瘘等。通过对病变部位的触诊，医生可以了解病变的深度、大小以及是否有并发症等情况。</a:t>
            </a:r>
          </a:p>
          <a:p>
            <a:r>
              <a:t>3. 指导后续治疗：指检的结果可以为患者的后续治疗方案提供重要参考。例如，对于肛裂患者，指检可以确定是否需要手术治疗；对于疑似肿瘤的患者，指检有助于决定是否需要进行进一步的影像学检查或组织活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指检与其他检查方法的比较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便捷性与可接受度：相较于肠镜、CT扫描等其他检查方法，指检具有更高的便捷性和患者可接受度。它不需要特殊的设备，也无需进行复杂的准备工作，且对患者来说痛苦较小。</a:t>
            </a:r>
          </a:p>
          <a:p>
            <a:r>
              <a:t>2. 成本效益：指检的成本远低于其他检查方法，对于资源有限的环境或经济条件较差的患者来说，是一种更为经济实惠的选择。</a:t>
            </a:r>
          </a:p>
          <a:p>
            <a:r>
              <a:t>3. 适用范围和局限性：尽管指检在肛管疾病的诊断中具有重要价值，但它也有其局限性。例如，对于高位肛瘘、深部肛管病变等，指检可能无法准确诊断，需要结合其他检查方法。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指检在诊断中的作用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指检技术的优化与进展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培训与技巧提升：为了提高指检的准确性和可靠性，对医生的培训尤为重要。通过专业的培训课程和实践操作，医生可以掌握更精确的触诊技巧和诊断方法。</a:t>
            </a:r>
          </a:p>
          <a:p>
            <a:r>
              <a:t>2. 辅助设备的应用：随着科技的发展，一些辅助设备如电子指套、肛肠镜等被应用于指检中，以提高检查的精确度和舒适度。这些设备可以让医生更清晰地观察到肛管内部的情况，从而提高诊断的准确性。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指检在肛管疾病中的价值探讨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指检的临床应用优势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早期诊断：指检作为一种简单、无创的检查方法，对于肛管疾病的早期发现具有重要价值。通过直接触摸，医生可以感知到异常肿块、疼痛点或组织硬度变化，从而对肛裂、肛瘘、痔疮等疾病进行初步诊断。据统计，约70%的直肠疾病可以通过指检被发现。</a:t>
            </a:r>
          </a:p>
          <a:p>
            <a:r>
              <a:t>2. 病变定位：指检可以帮助医生准确定位肛管及直肠下段的病变位置，为后续的内镜检查和治疗提供参考。例如，指套上附着的血迹或脓液可以指示出血点或感染部位，有助于制定精确的治疗方案。</a:t>
            </a:r>
          </a:p>
          <a:p>
            <a:r>
              <a:t>3. 评估病情：通过指检，医生可以根据组织的弹性、硬度以及有无压痛等特征，初步判断疾病的性质和严重程度。例如，硬结可能提示肿瘤的存在，而柔软的组织则可能是炎症或良性瘤。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指检在肛管疾病中的应用范围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常见肛管疾病：指检是检查肛裂、肛瘘、痔疮等常见肛管疾病的首选方法。通过对肛门的触诊，医生可以直接感受到病变的特征，如肛裂的疼痛线、肛瘘的外口、痔疮的大小和硬度等。</a:t>
            </a:r>
          </a:p>
          <a:p>
            <a:r>
              <a:t>2. 直肠癌筛查：虽然指检无法替代结肠镜检查，但对于直肠癌的初步筛查仍具有一定的价值。据统计，约有50%的低位直肠癌可以通过指检触及到硬结。</a:t>
            </a:r>
          </a:p>
          <a:p>
            <a:r>
              <a:t>3. 术后复查：对于肛管手术后的患者，指检是一种有效的复查手段。医生可以通过触诊了解手术部位的愈合情况，及时发现并处理可能的并发症，如感染、出血或狭窄等。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指检的临床应用优势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指检的操作技巧与注意事项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技巧：在进行指检时，医生通常会在戴上手套并涂抹润滑剂后，缓慢地将手指插入肛门进行检查。检查时需注意力度适中，避免对患者造成不必要的疼痛。同时，医生应全面、系统地检查肛管及直肠下段，确保不遗漏任何可疑区域。</a:t>
            </a:r>
          </a:p>
          <a:p>
            <a:r>
              <a:t>2. 注意事项：指检前应向患者解释检查过程，以取得患者的配合。对于肛裂、肛瘘等疼痛明显的患者，应在充分麻醉后进行指检。此外，对于疑似恶性病变的患者，应避免粗暴操作，以防肿瘤破裂或扩散。</a:t>
            </a:r>
          </a:p>
          <a:p>
            <a:r>
              <a:t>3. 与其他检查的结合：指检虽然具有较高的临床应用价值，但并不能替代结肠镜、超声内镜等其他检查方法。在某些情况下，指检可作为初步筛查工具，为进一步的详细检查提供线索。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https://d.book118.com/758133047142006041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指检的定义与原理</vt:lpstr>
      <vt:lpstr> 指检的定义与原理</vt:lpstr>
      <vt:lpstr> 肛管疾病的分类概述</vt:lpstr>
      <vt:lpstr> 肛管疾病的分类概述</vt:lpstr>
      <vt:lpstr> 肛管疾病的分类概述</vt:lpstr>
      <vt:lpstr> 肛管疾病的分类概述</vt:lpstr>
      <vt:lpstr> 指检在诊断中的作用</vt:lpstr>
      <vt:lpstr> 指检在诊断中的作用</vt:lpstr>
      <vt:lpstr> 指检在诊断中的作用</vt:lpstr>
      <vt:lpstr> 指检的临床应用优势</vt:lpstr>
      <vt:lpstr> 指检的临床应用优势</vt:lpstr>
      <vt:lpstr> 指检的临床应用优势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2024-09-20T21:03:09.265</cp:lastPrinted>
  <dcterms:created xsi:type="dcterms:W3CDTF">2024-09-20T13:03:09Z</dcterms:created>
  <dcterms:modified xsi:type="dcterms:W3CDTF">2024-09-20T13:03:11Z</dcterms:modified>
</cp:coreProperties>
</file>